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1023867"/>
            <a:ext cx="4069479" cy="133296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smtClean="0"/>
              <a:t>Interpersonal</a:t>
            </a:r>
            <a:br>
              <a:rPr lang="en-US" dirty="0" smtClean="0"/>
            </a:br>
            <a:r>
              <a:rPr lang="en-US" sz="1800" dirty="0" smtClean="0"/>
              <a:t>PSIKOLOGI </a:t>
            </a:r>
            <a:r>
              <a:rPr lang="en-US" sz="1800" dirty="0"/>
              <a:t>KOMUNIKASI BAB 4A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4292" y="3464417"/>
            <a:ext cx="4365938" cy="23255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KELOMPOK 5</a:t>
            </a:r>
          </a:p>
          <a:p>
            <a:r>
              <a:rPr lang="en-US" dirty="0" err="1"/>
              <a:t>Annisa</a:t>
            </a:r>
            <a:r>
              <a:rPr lang="en-US" dirty="0"/>
              <a:t> </a:t>
            </a:r>
            <a:r>
              <a:rPr lang="en-US" dirty="0" err="1"/>
              <a:t>Aulia</a:t>
            </a:r>
            <a:r>
              <a:rPr lang="en-US" dirty="0"/>
              <a:t> N. S (1181003029) </a:t>
            </a:r>
            <a:endParaRPr lang="en-US" dirty="0" smtClean="0"/>
          </a:p>
          <a:p>
            <a:r>
              <a:rPr lang="en-US" dirty="0" smtClean="0"/>
              <a:t>Angela </a:t>
            </a:r>
            <a:r>
              <a:rPr lang="en-US" dirty="0"/>
              <a:t>Merici </a:t>
            </a:r>
            <a:r>
              <a:rPr lang="en-US" dirty="0" err="1"/>
              <a:t>Devita</a:t>
            </a:r>
            <a:r>
              <a:rPr lang="en-US" dirty="0"/>
              <a:t>. K (1181003046) </a:t>
            </a:r>
            <a:endParaRPr lang="en-US" dirty="0" smtClean="0"/>
          </a:p>
          <a:p>
            <a:r>
              <a:rPr lang="en-US" dirty="0" smtClean="0"/>
              <a:t>Muhammad </a:t>
            </a:r>
            <a:r>
              <a:rPr lang="en-US" dirty="0" err="1"/>
              <a:t>Ghifari</a:t>
            </a:r>
            <a:r>
              <a:rPr lang="en-US" dirty="0"/>
              <a:t> (1181003041) </a:t>
            </a:r>
            <a:endParaRPr lang="en-US" dirty="0" smtClean="0"/>
          </a:p>
          <a:p>
            <a:r>
              <a:rPr lang="en-US" dirty="0" smtClean="0"/>
              <a:t>Muhammad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Saiful</a:t>
            </a:r>
            <a:r>
              <a:rPr lang="en-US" dirty="0"/>
              <a:t> (1181003120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Tracy Virginia (1181003122)</a:t>
            </a:r>
          </a:p>
        </p:txBody>
      </p:sp>
    </p:spTree>
    <p:extLst>
      <p:ext uri="{BB962C8B-B14F-4D97-AF65-F5344CB8AC3E}">
        <p14:creationId xmlns:p14="http://schemas.microsoft.com/office/powerpoint/2010/main" val="133245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59109" y="3015436"/>
            <a:ext cx="6516709" cy="131186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Proses </a:t>
            </a:r>
            <a:r>
              <a:rPr lang="en-US" sz="3600" dirty="0" err="1" smtClean="0"/>
              <a:t>Pembentukan</a:t>
            </a:r>
            <a:r>
              <a:rPr lang="en-US" sz="3600" dirty="0" smtClean="0"/>
              <a:t> </a:t>
            </a:r>
            <a:r>
              <a:rPr lang="en-US" sz="3600" dirty="0" err="1" smtClean="0"/>
              <a:t>Kesan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5374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125014" y="1790164"/>
            <a:ext cx="4853295" cy="490685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Streotyping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menempatkan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stereotype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mempengaruhinya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mempersepsi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seorang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guru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menganggap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bodoh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(stereotype)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guru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muridnya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selanjutnya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siswa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517993" y="1790164"/>
            <a:ext cx="4446479" cy="466215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Atribusi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Atribusi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menyimpulkan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motif,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maksud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karakteristik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laindengan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melihat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tampak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(Baron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Byrne, 1979:56). 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Jones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Nisbett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proses stimuli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memperhatian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60000"/>
              </a:lnSpc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memfokuskan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memungkinkan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sedikit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penyebab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60000"/>
              </a:lnSpc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Memfokuskan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perhatian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menyimpang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biasanya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9354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71990" y="1596980"/>
            <a:ext cx="8832282" cy="44929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Personality Theory 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mengenali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mengerti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kepribadian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tersirat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(implicit personality theory),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skema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mengelompokkan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beragam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sifat-sifat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kepribadian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Orang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cepat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3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Proses </a:t>
            </a:r>
            <a:r>
              <a:rPr lang="en-US" dirty="0" err="1"/>
              <a:t>Pengelolahan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(Impression Management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88643" y="2456408"/>
            <a:ext cx="5535875" cy="363959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Kecermatan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dimudahkan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petunjuk-petunjuk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verbal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verbal,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dipersulit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factor-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personal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penangkap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Kesulitan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timbul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persona stimuli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berusaha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menampilkan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petunjukpetunjuk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menimbulkan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penangkap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Erving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Goffman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menyebut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pengelolaan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(Impression management).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632620" y="2456409"/>
            <a:ext cx="5071651" cy="363959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lengkap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gunakan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menampilkan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disebut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front. Front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terdiri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panggung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(setting),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penampilan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(appearance),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gaya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bertingkah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laku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(manner).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Panggung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rangkaian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benda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gunakan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Penampilan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berarti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artifaktual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Gaya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bertingkah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laku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menunjukkan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berjalan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duduk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berbicara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memandang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7878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Persepsi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Interpersoal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Interpersonal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8770572" cy="3657601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Persepsi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seringkali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cermat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menanggapi</a:t>
            </a:r>
            <a:r>
              <a:rPr lang="en-US" dirty="0">
                <a:solidFill>
                  <a:schemeClr val="tx1"/>
                </a:solidFill>
              </a:rPr>
              <a:t> yang lain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cermat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kegagalan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(communication breakdown)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Kegagalan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diperbaiki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menyadari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presepinya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salah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interpersonal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presepsi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subjektif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Persepsi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intepersonal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mempengarui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orang </a:t>
            </a:r>
            <a:r>
              <a:rPr lang="en-US" dirty="0" err="1">
                <a:solidFill>
                  <a:schemeClr val="tx1"/>
                </a:solidFill>
              </a:rPr>
              <a:t>berperilaku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persepsi</a:t>
            </a:r>
            <a:r>
              <a:rPr lang="en-US" dirty="0">
                <a:solidFill>
                  <a:schemeClr val="tx1"/>
                </a:solidFill>
              </a:rPr>
              <a:t> orang lain,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self </a:t>
            </a:r>
            <a:r>
              <a:rPr lang="en-US" dirty="0" err="1">
                <a:solidFill>
                  <a:schemeClr val="tx1"/>
                </a:solidFill>
              </a:rPr>
              <a:t>fulffing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prophrcery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0201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26239" y="2963920"/>
            <a:ext cx="5859724" cy="758075"/>
          </a:xfrm>
        </p:spPr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013656" y="3928057"/>
            <a:ext cx="6284890" cy="1286882"/>
          </a:xfrm>
        </p:spPr>
        <p:txBody>
          <a:bodyPr>
            <a:noAutofit/>
          </a:bodyPr>
          <a:lstStyle/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William D. brooks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dikutip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Jalaludin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Rakhmad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(1985: 125)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menyatakan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bersifat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psikis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interaksi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orang lain.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0359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 err="1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Konsep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Lain </a:t>
            </a:r>
            <a:endParaRPr lang="sv-SE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v-SE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 </a:t>
            </a:r>
            <a:r>
              <a:rPr lang="sv-S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 seseorang akan terbentuk jika timbul adanya penilaian dari orang lain, baik penilaian secara positif maupun negatif.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Rujukan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terbentuk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norma-norma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suatukelompok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berperilaku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normanormakelompok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mengikatnya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57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1"/>
                </a:solidFill>
              </a:rPr>
              <a:t>Pengaruh Kosep Diri pada Komunikasi Interpersonal</a:t>
            </a:r>
            <a:br>
              <a:rPr lang="sv-SE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8770572" cy="365760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Nubuat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Dipenuhi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berperilaku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kualitas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konsepdirinya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William D. Brooks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Philip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Emmert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negatif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238746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69305" y="1571225"/>
            <a:ext cx="4160520" cy="456341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kritik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diterimanya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koreksi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menjatuhkan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Responsif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pujian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segala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macam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menunjang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perhatian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79357" y="1609865"/>
            <a:ext cx="4160520" cy="456341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Merasa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disenangi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Bereaksi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musuh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keakraban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persahabatan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Bersikap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pesimis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kompetisi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menanggap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melawan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persaingan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merugikan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8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5 Tanda Orang Yang Memiliki Konsep Diri Positif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i-F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Yakin akan kemampuan mengatasi masalah</a:t>
            </a:r>
          </a:p>
          <a:p>
            <a:pPr>
              <a:lnSpc>
                <a:spcPct val="150000"/>
              </a:lnSpc>
            </a:pPr>
            <a:r>
              <a:rPr lang="fi-F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Merima pujian tanpa rasa malu</a:t>
            </a:r>
          </a:p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Merasa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setara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</a:t>
            </a:r>
          </a:p>
          <a:p>
            <a:pPr>
              <a:lnSpc>
                <a:spcPct val="15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Menyadari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keinginan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seluruhnya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disetujui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E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memperbaiki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s-E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berusaha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merubahnya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2012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928953"/>
            <a:ext cx="8770571" cy="1183182"/>
          </a:xfrm>
        </p:spPr>
        <p:txBody>
          <a:bodyPr>
            <a:normAutofit/>
          </a:bodyPr>
          <a:lstStyle/>
          <a:p>
            <a:r>
              <a:rPr lang="en-US" dirty="0"/>
              <a:t>PERSEPSI </a:t>
            </a:r>
            <a:r>
              <a:rPr lang="en-US" dirty="0" smtClean="0"/>
              <a:t>INTERPERSONAL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stimuli </a:t>
            </a:r>
            <a:r>
              <a:rPr lang="en-US" dirty="0" err="1"/>
              <a:t>inderawi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menafsirkan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tertangkap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. </a:t>
            </a:r>
            <a:r>
              <a:rPr lang="en-US" dirty="0" err="1"/>
              <a:t>Persepsi</a:t>
            </a:r>
            <a:r>
              <a:rPr lang="en-US" dirty="0"/>
              <a:t> interpersonal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stimuli </a:t>
            </a:r>
            <a:r>
              <a:rPr lang="en-US" dirty="0" err="1"/>
              <a:t>inderawi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(partner </a:t>
            </a:r>
            <a:r>
              <a:rPr lang="en-US" dirty="0" err="1"/>
              <a:t>komunikasi</a:t>
            </a:r>
            <a:r>
              <a:rPr lang="en-US" dirty="0"/>
              <a:t>),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non verbal </a:t>
            </a:r>
            <a:r>
              <a:rPr lang="en-US" dirty="0" err="1"/>
              <a:t>maupun</a:t>
            </a:r>
            <a:r>
              <a:rPr lang="en-US" dirty="0"/>
              <a:t> verbal.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4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903196"/>
            <a:ext cx="8770571" cy="1170303"/>
          </a:xfrm>
        </p:spPr>
        <p:txBody>
          <a:bodyPr>
            <a:noAutofit/>
          </a:bodyPr>
          <a:lstStyle/>
          <a:p>
            <a:r>
              <a:rPr lang="en-US" sz="3600" dirty="0"/>
              <a:t>11 </a:t>
            </a:r>
            <a:r>
              <a:rPr lang="en-US" sz="3600" dirty="0" err="1"/>
              <a:t>Karakter</a:t>
            </a:r>
            <a:r>
              <a:rPr lang="en-US" sz="3600" dirty="0"/>
              <a:t> </a:t>
            </a:r>
            <a:r>
              <a:rPr lang="en-US" sz="3600" dirty="0" err="1"/>
              <a:t>Konsep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 </a:t>
            </a:r>
            <a:r>
              <a:rPr lang="en-US" sz="3600" dirty="0" err="1"/>
              <a:t>Positif</a:t>
            </a:r>
            <a:r>
              <a:rPr lang="en-US" sz="3600" dirty="0"/>
              <a:t> (D.E </a:t>
            </a:r>
            <a:r>
              <a:rPr lang="en-US" sz="3600" dirty="0" err="1"/>
              <a:t>Hamachek</a:t>
            </a:r>
            <a:r>
              <a:rPr lang="en-US" sz="3600" dirty="0"/>
              <a:t>)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66682"/>
            <a:ext cx="8770571" cy="382322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Menyakini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prinsip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bersedia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mempertahankannya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bertindak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penilain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merasa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berlebihan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menghabiskan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mencemaskan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sekarang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keyakinan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menghadapi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persoalan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Merasa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setara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Sanggup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penting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pujian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berpura-pura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Cenderung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menolak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mendominasinya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Sanggup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mengaku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merasakan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keinginan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dorongan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menikmati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utuh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lain.</a:t>
            </a: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428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0625" y="1674252"/>
            <a:ext cx="8989454" cy="504852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Membuka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membuka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kenyataan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seuai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terbuka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gagasan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dijelaskan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Johari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Window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area,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diketahui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lain. 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Hidden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menyembunyikan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sebagian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dianggap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dipublikasikan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lain. 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Blind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area, orang lain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perasaan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pikiran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Unknown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memahami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pun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mengenalinya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801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1558345"/>
            <a:ext cx="4160520" cy="453765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Percaya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(Self Confidence)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Ketakutan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Orang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aprehensif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menarik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pergaulan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berusaha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sekecil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mungkin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berkomunikasi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terdesak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1558345"/>
            <a:ext cx="4160520" cy="453765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Seletivitas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diterima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membentuk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sehatadalah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mentah-mentah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Empat</a:t>
            </a:r>
            <a:r>
              <a:rPr lang="en-US" sz="3600" dirty="0" smtClean="0"/>
              <a:t> </a:t>
            </a:r>
            <a:r>
              <a:rPr lang="en-US" sz="3600" dirty="0" err="1" smtClean="0"/>
              <a:t>Perbedaan</a:t>
            </a:r>
            <a:r>
              <a:rPr lang="en-US" sz="3600" dirty="0" smtClean="0"/>
              <a:t> </a:t>
            </a:r>
            <a:r>
              <a:rPr lang="en-US" sz="3600" dirty="0" err="1" smtClean="0"/>
              <a:t>antaraPersepsi</a:t>
            </a:r>
            <a:r>
              <a:rPr lang="en-US" sz="3600" dirty="0" smtClean="0"/>
              <a:t> </a:t>
            </a:r>
            <a:r>
              <a:rPr lang="en-US" sz="3600" dirty="0" err="1" smtClean="0"/>
              <a:t>Objek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Persepsi</a:t>
            </a:r>
            <a:r>
              <a:rPr lang="en-US" sz="3600" dirty="0"/>
              <a:t> </a:t>
            </a:r>
            <a:r>
              <a:rPr lang="en-US" sz="3600" dirty="0" smtClean="0"/>
              <a:t>Interpersonal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931832" y="2351433"/>
            <a:ext cx="4160520" cy="153992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Stimuli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ditangkap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indera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benda-benda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fisik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stumuli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mungkinsampai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lambang-lambang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verbal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1931832" y="4520485"/>
            <a:ext cx="5162388" cy="1575515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mempersepsi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bereaksi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emosional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sebaliknya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7094220" y="2454464"/>
            <a:ext cx="4485046" cy="173393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menanggapi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menanggapi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sifat-sifat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tapitidak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melihat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batiniyah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mencobamemahami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indera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>
          <a:xfrm>
            <a:off x="7094220" y="4778062"/>
            <a:ext cx="4610051" cy="131793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relatif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sedangkan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berubah-ubah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 yang 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berobjekkan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salah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9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Situsional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Interpersonal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708338" y="2537138"/>
            <a:ext cx="4919730" cy="355886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Deskripsi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Verbal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eksperimen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Solomon E. Asch,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kata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disebutkan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pertama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mengarahkan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selanjutnya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Pengaruh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pertama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terkenal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primacy effect.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Asch,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kata-kata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mengarahkan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seluruh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ditengah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rangkaian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disebut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central organizing trait.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terperinci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melanjutkan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sifatsifat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lain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362163" y="2537139"/>
            <a:ext cx="5342108" cy="24727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Prosemik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penggunaan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daam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menyamaikan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istilah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dilahirkan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antroplog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intercultural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Eward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T. Hall.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proksemik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didasarkan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jarakjaraktertentu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8654" y="1481071"/>
            <a:ext cx="4454050" cy="4473262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</a:t>
            </a:r>
            <a:r>
              <a:rPr lang="en-US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Kinesik</a:t>
            </a:r>
            <a:endParaRPr lang="en-US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didasarkan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ditunjukkan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ungkapan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1.Membusungkan dada (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sombong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Menudukan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merendah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beridiri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berani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Bertopang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bersedih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Menadahkan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bermohon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3598" y="1275010"/>
            <a:ext cx="4433601" cy="44732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penanggap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menyimpulkan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sesuatu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interpersonal?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Menyimpulkan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keakraban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seorang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menangapi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mengatur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70000"/>
              </a:lnSpc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2163651" y="1712889"/>
            <a:ext cx="4930568" cy="48682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 WAJAH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ersepsi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didasarkan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ekspresi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wajah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mengenali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perasaan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Ahli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verbal. Dale G. Leather (1976:21),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menulis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“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Wajah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lama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Inilah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penting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menyampaikan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makna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detik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ungkapan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wajah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menggerakkan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puncak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keputusan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Kita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menelaah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wajah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sahabat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perubahan-perubahan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halus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nuansa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makna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mereka,pada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gilirannya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menelaah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7530873" y="1712889"/>
            <a:ext cx="4160520" cy="449902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 PARILINGUISITIK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mengucapkan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lambang-lambang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verbal.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verbal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menunjukkan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diucapkan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paralinguistik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mencerminkan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mengucapkannya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tinggi-rendahnya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suara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tempo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bicara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verbal (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dialek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obrolan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4744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3700" y="1584101"/>
            <a:ext cx="8770571" cy="54496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PETUNJUK ARTIFAKTUAL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194041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segala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macam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terlihat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indera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penampilan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(appearance)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sejak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potongan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tubuh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kosmetik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yangdipakai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baju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pangkat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badge,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atribut-atribut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62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05154"/>
          </a:xfrm>
        </p:spPr>
        <p:txBody>
          <a:bodyPr/>
          <a:lstStyle/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Personal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Interpeson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421228" y="2438399"/>
            <a:ext cx="4672991" cy="365760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kecermatan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selalu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lewat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formal.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bertambah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rangkaian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peristiwa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pernah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hadapi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237927" y="2438399"/>
            <a:ext cx="4466344" cy="365760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Kepribadian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orang yang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dibebani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perasaan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bersalah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cenderung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menafsir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cermat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Begitu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pula orang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yangtenang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bergaul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ramah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cenderung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posoitif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padaorang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lain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3700" y="1506827"/>
            <a:ext cx="8770571" cy="622233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Motivasi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Proses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konstruktif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mewarnai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melibatkan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unsur-unsur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motivasi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melihat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sukses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cenderung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menanggapinya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meiliki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karakter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919233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71</TotalTime>
  <Words>1550</Words>
  <Application>Microsoft Office PowerPoint</Application>
  <PresentationFormat>Widescreen</PresentationFormat>
  <Paragraphs>114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Schoolbook</vt:lpstr>
      <vt:lpstr>Corbel</vt:lpstr>
      <vt:lpstr>Feathered</vt:lpstr>
      <vt:lpstr>Sistem Komunikasi Interpersonal PSIKOLOGI KOMUNIKASI BAB 4A </vt:lpstr>
      <vt:lpstr>PERSEPSI INTERPERSONAL</vt:lpstr>
      <vt:lpstr>Empat Perbedaan antaraPersepsi Objek dengan Persepsi Interpersonal </vt:lpstr>
      <vt:lpstr>Pengaruh Faktor Situsional Pada Persepsi Interpersonal</vt:lpstr>
      <vt:lpstr>PowerPoint Presentation</vt:lpstr>
      <vt:lpstr>PowerPoint Presentation</vt:lpstr>
      <vt:lpstr>PETUNJUK ARTIFAKTUAL </vt:lpstr>
      <vt:lpstr>Pengaruh Faktor Personal dalam Persepsi Interpeson</vt:lpstr>
      <vt:lpstr>- Motivasi  </vt:lpstr>
      <vt:lpstr>Proses Pembentukan Kesan </vt:lpstr>
      <vt:lpstr>PowerPoint Presentation</vt:lpstr>
      <vt:lpstr>PowerPoint Presentation</vt:lpstr>
      <vt:lpstr>Proses Pengelolahan Kesan (Impression Management)</vt:lpstr>
      <vt:lpstr>Pengaruh Persepsi Interpersoal pada Komunikasi Interpersonal</vt:lpstr>
      <vt:lpstr>Konsep Diri</vt:lpstr>
      <vt:lpstr>Faktor - Faktor yang Mempengaruhi Konsep Diri</vt:lpstr>
      <vt:lpstr>Pengaruh Kosep Diri pada Komunikasi Interpersonal </vt:lpstr>
      <vt:lpstr>PowerPoint Presentation</vt:lpstr>
      <vt:lpstr>5 Tanda Orang Yang Memiliki Konsep Diri Positif </vt:lpstr>
      <vt:lpstr>11 Karakter Konsep Diri Positif (D.E Hamachek)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Komunikasi Interpersonal PSIKOLOGI KOMUNIKASI BAB 4A</dc:title>
  <dc:creator>Angela Merici</dc:creator>
  <cp:lastModifiedBy>Angela Merici</cp:lastModifiedBy>
  <cp:revision>8</cp:revision>
  <dcterms:created xsi:type="dcterms:W3CDTF">2020-05-30T07:05:35Z</dcterms:created>
  <dcterms:modified xsi:type="dcterms:W3CDTF">2020-05-30T08:17:22Z</dcterms:modified>
</cp:coreProperties>
</file>