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2B74-28CC-4711-9089-6C2E10013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A1F9-EBCE-4285-9A1E-72DEB8DCF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7AD5D-9EB2-4C91-9201-707787F0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96F7-AE08-4D5D-9AB0-2FA86D9FFEA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C18DD-488C-46F6-B5BC-F3C175F9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BE402-1CB5-4FE1-B508-A12FD983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96B7-2691-4604-8E2C-FFF2BE9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8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41B0-77F3-4244-9924-4CD90576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D254F-657B-413F-8CFF-4090BD6D9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4139A-4255-43AE-AC83-53799B93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96F7-AE08-4D5D-9AB0-2FA86D9FFEA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ABF8E-1C79-4CFB-BF14-E02BF8717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0C3F-2D59-4CCC-8F38-FA6C1A2F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96B7-2691-4604-8E2C-FFF2BE9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FE5CD-4209-481F-9AAD-D51BE778C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7C1B5-441B-4EE2-B38C-DBBBB0FD9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51217-9EB6-4CF4-AC2D-A8D8E9E1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96F7-AE08-4D5D-9AB0-2FA86D9FFEA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884E1-BB43-437A-A487-9364B166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D670A-A4A1-4066-903E-5FC2DAF9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96B7-2691-4604-8E2C-FFF2BE9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6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2C0A-576B-4326-BE1B-9ECC7CF3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A1A8A-9FE3-40CA-9667-4219FFAC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7858E-FB76-4018-B80D-B357A32F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96F7-AE08-4D5D-9AB0-2FA86D9FFEA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38C09-4C98-40AF-B9CC-DF0A25DD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85BE9-C97F-457D-883A-01C38FE4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96B7-2691-4604-8E2C-FFF2BE9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2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E3C7-B49C-45BE-B9E6-29605E3B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39B-5D0D-40B6-92F9-E65B25CA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4D292-2B7B-4331-853A-ADEE7853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96F7-AE08-4D5D-9AB0-2FA86D9FFEA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CF3FF-B50D-47DE-AC31-25C127EB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F4477-CFC3-4981-8E87-D0685A9A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96B7-2691-4604-8E2C-FFF2BE9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EDBE-F179-4227-8389-83BD49F4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060D9-42D2-4718-A700-45E29DF25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83412-B0F3-4623-BE8F-087A6A7B8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F7379-8F02-42F8-A8F3-DF4DD921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96F7-AE08-4D5D-9AB0-2FA86D9FFEA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4F99A-96E0-4A97-A25B-99D19FE1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69A7D-0D0A-4B50-8F26-E62C3AF4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96B7-2691-4604-8E2C-FFF2BE9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FC38-9299-42B7-BCC8-9064E9AD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7A859-41E9-4C23-B67B-A6C91F21C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C8074-7030-4C2E-9F2B-390BC9C71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CD139-396B-4CCC-898E-E3F831356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D7CAE-8768-417E-947A-FC02F6222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CDE359-C9CB-4507-886D-E5AE6547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96F7-AE08-4D5D-9AB0-2FA86D9FFEA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4BF01-5DAB-45E4-8D9F-84B1478E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6FE5C-9240-4569-AB58-4FEB513E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96B7-2691-4604-8E2C-FFF2BE9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5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EF77-A543-457E-BEA3-668584F2B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631DD-A94F-4A15-89BD-E6F93FC3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96F7-AE08-4D5D-9AB0-2FA86D9FFEA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FF675-FBB2-43CF-87A8-462AD35A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6FDE4-664D-4CA3-BAE8-D2F09A8F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96B7-2691-4604-8E2C-FFF2BE9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D663A-0A15-4BBE-A910-57DB28CB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96F7-AE08-4D5D-9AB0-2FA86D9FFEA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49FB5-4431-46CF-91E1-59F968A6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E03-966C-4BA7-AABC-94D1D5DA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96B7-2691-4604-8E2C-FFF2BE9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4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05AC-804D-4542-ACDB-E2826F69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C0722-093C-4C4F-9FEA-410D403C4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F704F-7769-462B-AAC4-21748DAC6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4C0B2-D8C1-4952-AA1C-A360F5E1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96F7-AE08-4D5D-9AB0-2FA86D9FFEA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F3DF6-AA7A-4939-9131-60731926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E5802-3217-443F-AE93-4012F636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96B7-2691-4604-8E2C-FFF2BE9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0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E8BC9-1F30-4FB1-A419-1C3FB952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A36BB3-B784-4829-8C33-7306AEAE3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1CC7D-7401-49A2-88FC-16E9053A6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546E2-2DC6-4130-9E76-DAC8B154B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96F7-AE08-4D5D-9AB0-2FA86D9FFEA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0ADF7-7A1A-4DC4-9EA8-430121B0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5F128-9266-443C-BF0F-41BFF28A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96B7-2691-4604-8E2C-FFF2BE9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8C0FF-29F5-4391-AF3F-F768F307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65967-7759-430C-8607-98413C7B7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66161-1DA6-42E8-BC76-2DDC294B0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96F7-AE08-4D5D-9AB0-2FA86D9FFEA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35D1-B543-4FAD-AF73-2E6CA0B99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6B75C-CB2F-4829-A6C6-464C66C78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E96B7-2691-4604-8E2C-FFF2BE9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3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91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45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9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39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11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88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84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995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01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31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725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583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26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322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68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28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90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5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37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11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0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999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Yovinka Ayu</dc:creator>
  <cp:lastModifiedBy>Yovinka Ayu</cp:lastModifiedBy>
  <cp:revision>1</cp:revision>
  <dcterms:created xsi:type="dcterms:W3CDTF">2020-05-30T08:34:25Z</dcterms:created>
  <dcterms:modified xsi:type="dcterms:W3CDTF">2020-05-30T08:45:13Z</dcterms:modified>
</cp:coreProperties>
</file>