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2EAFA218-3A9A-4705-86A6-C6AD4C48B6F0}" type="datetimeFigureOut">
              <a:rPr lang="id-ID" smtClean="0"/>
              <a:t>02/06/2020</a:t>
            </a:fld>
            <a:endParaRPr lang="id-ID"/>
          </a:p>
        </p:txBody>
      </p:sp>
      <p:sp>
        <p:nvSpPr>
          <p:cNvPr id="8" name="Slide Number Placeholder 7"/>
          <p:cNvSpPr>
            <a:spLocks noGrp="1"/>
          </p:cNvSpPr>
          <p:nvPr>
            <p:ph type="sldNum" sz="quarter" idx="11"/>
          </p:nvPr>
        </p:nvSpPr>
        <p:spPr/>
        <p:txBody>
          <a:bodyPr/>
          <a:lstStyle/>
          <a:p>
            <a:fld id="{3A9E83CE-7ED4-4318-9310-824E21485182}" type="slidenum">
              <a:rPr lang="id-ID" smtClean="0"/>
              <a:t>‹#›</a:t>
            </a:fld>
            <a:endParaRPr lang="id-ID"/>
          </a:p>
        </p:txBody>
      </p:sp>
      <p:sp>
        <p:nvSpPr>
          <p:cNvPr id="9" name="Footer Placeholder 8"/>
          <p:cNvSpPr>
            <a:spLocks noGrp="1"/>
          </p:cNvSpPr>
          <p:nvPr>
            <p:ph type="ftr" sz="quarter" idx="12"/>
          </p:nvPr>
        </p:nvSpPr>
        <p:spPr/>
        <p:txBody>
          <a:bodyPr/>
          <a:lstStyle/>
          <a:p>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AFA218-3A9A-4705-86A6-C6AD4C48B6F0}" type="datetimeFigureOut">
              <a:rPr lang="id-ID" smtClean="0"/>
              <a:t>02/06/2020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9E83CE-7ED4-4318-9310-824E21485182}"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AFA218-3A9A-4705-86A6-C6AD4C48B6F0}" type="datetimeFigureOut">
              <a:rPr lang="id-ID" smtClean="0"/>
              <a:t>02/06/2020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9E83CE-7ED4-4318-9310-824E21485182}"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AFA218-3A9A-4705-86A6-C6AD4C48B6F0}" type="datetimeFigureOut">
              <a:rPr lang="id-ID" smtClean="0"/>
              <a:t>02/06/2020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9E83CE-7ED4-4318-9310-824E21485182}"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AFA218-3A9A-4705-86A6-C6AD4C48B6F0}" type="datetimeFigureOut">
              <a:rPr lang="id-ID" smtClean="0"/>
              <a:t>02/06/2020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9E83CE-7ED4-4318-9310-824E21485182}"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EAFA218-3A9A-4705-86A6-C6AD4C48B6F0}" type="datetimeFigureOut">
              <a:rPr lang="id-ID" smtClean="0"/>
              <a:t>02/06/2020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9E83CE-7ED4-4318-9310-824E21485182}" type="slidenum">
              <a:rPr lang="id-ID" smtClean="0"/>
              <a:t>‹#›</a:t>
            </a:fld>
            <a:endParaRPr lang="id-ID"/>
          </a:p>
        </p:txBody>
      </p:sp>
      <p:sp>
        <p:nvSpPr>
          <p:cNvPr id="9" name="Title 8"/>
          <p:cNvSpPr>
            <a:spLocks noGrp="1"/>
          </p:cNvSpPr>
          <p:nvPr>
            <p:ph type="title"/>
          </p:nvPr>
        </p:nvSpPr>
        <p:spPr>
          <a:xfrm>
            <a:off x="914400" y="1544715"/>
            <a:ext cx="7315200" cy="1154097"/>
          </a:xfrm>
        </p:spPr>
        <p:txBody>
          <a:bodyPr/>
          <a:lstStyle/>
          <a:p>
            <a:r>
              <a:rPr lang="en-US"/>
              <a:t>Click to edit Master title style</a:t>
            </a:r>
          </a:p>
        </p:txBody>
      </p:sp>
      <p:sp>
        <p:nvSpPr>
          <p:cNvPr id="8" name="Content Placeholder 7"/>
          <p:cNvSpPr>
            <a:spLocks noGrp="1"/>
          </p:cNvSpPr>
          <p:nvPr>
            <p:ph sz="quarter" idx="13"/>
          </p:nvPr>
        </p:nvSpPr>
        <p:spPr>
          <a:xfrm>
            <a:off x="914400" y="2743200"/>
            <a:ext cx="356616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81728" y="2743200"/>
            <a:ext cx="3566160" cy="3595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2EAFA218-3A9A-4705-86A6-C6AD4C48B6F0}" type="datetimeFigureOut">
              <a:rPr lang="id-ID" smtClean="0"/>
              <a:t>02/06/2020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A9E83CE-7ED4-4318-9310-824E21485182}" type="slidenum">
              <a:rPr lang="id-ID" smtClean="0"/>
              <a:t>‹#›</a:t>
            </a:fld>
            <a:endParaRPr lang="id-ID"/>
          </a:p>
        </p:txBody>
      </p:sp>
      <p:sp>
        <p:nvSpPr>
          <p:cNvPr id="10" name="Title 9"/>
          <p:cNvSpPr>
            <a:spLocks noGrp="1"/>
          </p:cNvSpPr>
          <p:nvPr>
            <p:ph type="title"/>
          </p:nvPr>
        </p:nvSpPr>
        <p:spPr>
          <a:xfrm>
            <a:off x="914400" y="1544715"/>
            <a:ext cx="7315200" cy="1154097"/>
          </a:xfrm>
        </p:spPr>
        <p:txBody>
          <a:bodyPr/>
          <a:lstStyle/>
          <a:p>
            <a:r>
              <a:rPr lang="en-US"/>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AFA218-3A9A-4705-86A6-C6AD4C48B6F0}" type="datetimeFigureOut">
              <a:rPr lang="id-ID" smtClean="0"/>
              <a:t>02/06/2020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A9E83CE-7ED4-4318-9310-824E21485182}"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AFA218-3A9A-4705-86A6-C6AD4C48B6F0}" type="datetimeFigureOut">
              <a:rPr lang="id-ID" smtClean="0"/>
              <a:t>02/06/2020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A9E83CE-7ED4-4318-9310-824E21485182}"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AFA218-3A9A-4705-86A6-C6AD4C48B6F0}" type="datetimeFigureOut">
              <a:rPr lang="id-ID" smtClean="0"/>
              <a:t>02/06/2020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9E83CE-7ED4-4318-9310-824E21485182}"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AFA218-3A9A-4705-86A6-C6AD4C48B6F0}" type="datetimeFigureOut">
              <a:rPr lang="id-ID" smtClean="0"/>
              <a:t>02/06/2020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9E83CE-7ED4-4318-9310-824E21485182}"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2EAFA218-3A9A-4705-86A6-C6AD4C48B6F0}" type="datetimeFigureOut">
              <a:rPr lang="id-ID" smtClean="0"/>
              <a:t>02/06/2020</a:t>
            </a:fld>
            <a:endParaRPr lang="id-ID"/>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3A9E83CE-7ED4-4318-9310-824E21485182}" type="slidenum">
              <a:rPr lang="id-ID" smtClean="0"/>
              <a:t>‹#›</a:t>
            </a:fld>
            <a:endParaRPr lang="id-ID"/>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id-ID"/>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620688"/>
            <a:ext cx="7315200" cy="2595025"/>
          </a:xfrm>
        </p:spPr>
        <p:txBody>
          <a:bodyPr/>
          <a:lstStyle/>
          <a:p>
            <a:r>
              <a:rPr lang="id-ID" dirty="0"/>
              <a:t>Outsourcing The Internal Communications Function</a:t>
            </a:r>
          </a:p>
        </p:txBody>
      </p:sp>
    </p:spTree>
    <p:extLst>
      <p:ext uri="{BB962C8B-B14F-4D97-AF65-F5344CB8AC3E}">
        <p14:creationId xmlns:p14="http://schemas.microsoft.com/office/powerpoint/2010/main" val="484788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548680"/>
            <a:ext cx="7315200" cy="1154097"/>
          </a:xfrm>
        </p:spPr>
        <p:txBody>
          <a:bodyPr/>
          <a:lstStyle/>
          <a:p>
            <a:r>
              <a:rPr lang="id-ID" dirty="0"/>
              <a:t>What Consultancies Can Offer</a:t>
            </a:r>
          </a:p>
        </p:txBody>
      </p:sp>
      <p:sp>
        <p:nvSpPr>
          <p:cNvPr id="3" name="Content Placeholder 2"/>
          <p:cNvSpPr>
            <a:spLocks noGrp="1"/>
          </p:cNvSpPr>
          <p:nvPr>
            <p:ph idx="1"/>
          </p:nvPr>
        </p:nvSpPr>
        <p:spPr>
          <a:xfrm>
            <a:off x="755576" y="1988840"/>
            <a:ext cx="7315200" cy="3539527"/>
          </a:xfrm>
        </p:spPr>
        <p:txBody>
          <a:bodyPr/>
          <a:lstStyle/>
          <a:p>
            <a:pPr marL="45720" indent="0" algn="ctr">
              <a:buNone/>
            </a:pPr>
            <a:r>
              <a:rPr lang="id-ID" dirty="0"/>
              <a:t>Konsultasi dalam hal ini adalah Praktisi, dengan pengalaman yang cukup dan kontak yang baik dan efektif menjalankan seluruh komunikasi internal. Dalam kata lain mengontrak kegiatan tertentu yang berhubungan dengan komunikasi intenal pada keseluruhan internal perusahaan.</a:t>
            </a:r>
          </a:p>
        </p:txBody>
      </p:sp>
    </p:spTree>
    <p:extLst>
      <p:ext uri="{BB962C8B-B14F-4D97-AF65-F5344CB8AC3E}">
        <p14:creationId xmlns:p14="http://schemas.microsoft.com/office/powerpoint/2010/main" val="3403409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7272808" cy="1154097"/>
          </a:xfrm>
        </p:spPr>
        <p:txBody>
          <a:bodyPr>
            <a:normAutofit fontScale="90000"/>
          </a:bodyPr>
          <a:lstStyle/>
          <a:p>
            <a:r>
              <a:rPr lang="id-ID" dirty="0"/>
              <a:t>Outsourcing Komunikasi Internal </a:t>
            </a:r>
          </a:p>
        </p:txBody>
      </p:sp>
      <p:sp>
        <p:nvSpPr>
          <p:cNvPr id="3" name="Content Placeholder 2"/>
          <p:cNvSpPr>
            <a:spLocks noGrp="1"/>
          </p:cNvSpPr>
          <p:nvPr>
            <p:ph idx="1"/>
          </p:nvPr>
        </p:nvSpPr>
        <p:spPr>
          <a:xfrm>
            <a:off x="395536" y="1844824"/>
            <a:ext cx="4161656" cy="4763663"/>
          </a:xfrm>
        </p:spPr>
        <p:txBody>
          <a:bodyPr/>
          <a:lstStyle/>
          <a:p>
            <a:pPr marL="45720" indent="0" algn="ctr">
              <a:buNone/>
            </a:pPr>
            <a:r>
              <a:rPr lang="id-ID" b="1" dirty="0"/>
              <a:t>Kelebihan</a:t>
            </a:r>
          </a:p>
          <a:p>
            <a:pPr marL="45720" indent="0">
              <a:buNone/>
            </a:pPr>
            <a:endParaRPr lang="id-ID" b="1" dirty="0"/>
          </a:p>
          <a:p>
            <a:r>
              <a:rPr lang="id-ID" dirty="0"/>
              <a:t>Perusahaan dapat mengurangi tenaga kerja atau mengurangi fasilitas produksi perusahaan</a:t>
            </a:r>
          </a:p>
          <a:p>
            <a:r>
              <a:rPr lang="id-ID" dirty="0"/>
              <a:t>Perusahaan juga dapat berfokus pada bisnis inti mereka.</a:t>
            </a:r>
          </a:p>
          <a:p>
            <a:r>
              <a:rPr lang="id-ID" dirty="0"/>
              <a:t>Dapat mengurangi beban pekerjaan para karyawan</a:t>
            </a:r>
          </a:p>
        </p:txBody>
      </p:sp>
      <p:sp>
        <p:nvSpPr>
          <p:cNvPr id="4" name="Content Placeholder 2"/>
          <p:cNvSpPr txBox="1">
            <a:spLocks/>
          </p:cNvSpPr>
          <p:nvPr/>
        </p:nvSpPr>
        <p:spPr>
          <a:xfrm>
            <a:off x="4716016" y="1844824"/>
            <a:ext cx="4161656" cy="4763663"/>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pPr marL="45720" indent="0" algn="ctr">
              <a:buFont typeface="Wingdings" charset="2"/>
              <a:buNone/>
            </a:pPr>
            <a:r>
              <a:rPr lang="id-ID" b="1" dirty="0"/>
              <a:t>Kelemahan</a:t>
            </a:r>
          </a:p>
          <a:p>
            <a:pPr marL="45720" indent="0">
              <a:buFont typeface="Wingdings" charset="2"/>
              <a:buNone/>
            </a:pPr>
            <a:endParaRPr lang="id-ID" b="1" dirty="0"/>
          </a:p>
          <a:p>
            <a:r>
              <a:rPr lang="id-ID" dirty="0"/>
              <a:t>Menciptakan ketergantungan kepada pihak luar</a:t>
            </a:r>
          </a:p>
          <a:p>
            <a:r>
              <a:rPr lang="id-ID" dirty="0"/>
              <a:t>Dapat menganggu perusahaan jika bisnis dari partner jika pekerjaanya  tidak sesuai ekpetasi dari perusahaan</a:t>
            </a:r>
          </a:p>
          <a:p>
            <a:r>
              <a:rPr lang="id-ID" dirty="0"/>
              <a:t>Perusahaan tidak punya kendali tentang bagaimana tugas tugas dikerjakan outsourcing lakukan.</a:t>
            </a:r>
          </a:p>
        </p:txBody>
      </p:sp>
    </p:spTree>
    <p:extLst>
      <p:ext uri="{BB962C8B-B14F-4D97-AF65-F5344CB8AC3E}">
        <p14:creationId xmlns:p14="http://schemas.microsoft.com/office/powerpoint/2010/main" val="649918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0"/>
            <a:ext cx="7315200" cy="1154097"/>
          </a:xfrm>
        </p:spPr>
        <p:txBody>
          <a:bodyPr>
            <a:normAutofit/>
          </a:bodyPr>
          <a:lstStyle/>
          <a:p>
            <a:r>
              <a:rPr lang="id-ID" dirty="0"/>
              <a:t>Reason To be Cautious </a:t>
            </a:r>
          </a:p>
        </p:txBody>
      </p:sp>
      <p:sp>
        <p:nvSpPr>
          <p:cNvPr id="3" name="Content Placeholder 2"/>
          <p:cNvSpPr>
            <a:spLocks noGrp="1"/>
          </p:cNvSpPr>
          <p:nvPr>
            <p:ph idx="1"/>
          </p:nvPr>
        </p:nvSpPr>
        <p:spPr>
          <a:xfrm>
            <a:off x="683568" y="2060848"/>
            <a:ext cx="7315200" cy="3539527"/>
          </a:xfrm>
        </p:spPr>
        <p:txBody>
          <a:bodyPr>
            <a:normAutofit lnSpcReduction="10000"/>
          </a:bodyPr>
          <a:lstStyle/>
          <a:p>
            <a:pPr marL="45720" indent="0" algn="ctr">
              <a:buNone/>
            </a:pPr>
            <a:endParaRPr lang="id-ID" dirty="0"/>
          </a:p>
          <a:p>
            <a:pPr marL="45720" indent="0" algn="ctr">
              <a:buNone/>
            </a:pPr>
            <a:r>
              <a:rPr lang="id-ID" dirty="0"/>
              <a:t>Penggunaan jasa outsourcing tentu saja akan menjadi pro dan kontra dikalangan para pekerja perusahan. Karena pasti ada saja hal hal yang harus diwaspadai ketika menggunakan jasa  outsourcing tersebut. </a:t>
            </a:r>
          </a:p>
          <a:p>
            <a:pPr marL="45720" indent="0" algn="ctr">
              <a:buNone/>
            </a:pPr>
            <a:r>
              <a:rPr lang="id-ID" dirty="0"/>
              <a:t>Kerahasiaan perusahaan menjadi salah satu masalah yang harus diwaspadai dimana outsoucing bekerja dengan pelanggan serupa. Mungkin akan ada kekhawatiran bahwa outsouring tersebut memilih pendekatan “ pemotong kue “ disinilah konsultan akan memiliki pendekatan tertentu yang akan mereka sesuaikan.</a:t>
            </a:r>
          </a:p>
        </p:txBody>
      </p:sp>
    </p:spTree>
    <p:extLst>
      <p:ext uri="{BB962C8B-B14F-4D97-AF65-F5344CB8AC3E}">
        <p14:creationId xmlns:p14="http://schemas.microsoft.com/office/powerpoint/2010/main" val="3168292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04664"/>
            <a:ext cx="7315200" cy="1154097"/>
          </a:xfrm>
        </p:spPr>
        <p:txBody>
          <a:bodyPr>
            <a:normAutofit fontScale="90000"/>
          </a:bodyPr>
          <a:lstStyle/>
          <a:p>
            <a:pPr algn="ctr"/>
            <a:r>
              <a:rPr lang="id-ID" dirty="0"/>
              <a:t>Getting The Best From Your Consultacy</a:t>
            </a:r>
          </a:p>
        </p:txBody>
      </p:sp>
      <p:sp>
        <p:nvSpPr>
          <p:cNvPr id="3" name="Content Placeholder 2"/>
          <p:cNvSpPr>
            <a:spLocks noGrp="1"/>
          </p:cNvSpPr>
          <p:nvPr>
            <p:ph idx="1"/>
          </p:nvPr>
        </p:nvSpPr>
        <p:spPr/>
        <p:txBody>
          <a:bodyPr/>
          <a:lstStyle/>
          <a:p>
            <a:pPr marL="45720" indent="0" algn="ctr">
              <a:buNone/>
            </a:pPr>
            <a:r>
              <a:rPr lang="id-ID" dirty="0"/>
              <a:t>Penggunaan jasa outsourcing akan memberika warna baru dalam kerjaan para karyawannya. misalkan wawasan yang luas terhadap pekerjaan yang mereka lakukan dan pengalaman yang baru untuk para karyawan perusahaan.</a:t>
            </a:r>
          </a:p>
          <a:p>
            <a:pPr marL="45720" indent="0" algn="ctr">
              <a:buNone/>
            </a:pPr>
            <a:endParaRPr lang="id-ID" dirty="0"/>
          </a:p>
          <a:p>
            <a:pPr marL="45720" indent="0" algn="ctr">
              <a:buNone/>
            </a:pPr>
            <a:r>
              <a:rPr lang="id-ID"/>
              <a:t>Konsultasi </a:t>
            </a:r>
            <a:r>
              <a:rPr lang="id-ID" dirty="0"/>
              <a:t>harus melengkapi daripada menduplikasi keterampilan tim internal perusahaan, Kita juga perlu memastikan bahwa budaya konsultasi itu melengkapi budaya organisasi anda.</a:t>
            </a:r>
          </a:p>
        </p:txBody>
      </p:sp>
    </p:spTree>
    <p:extLst>
      <p:ext uri="{BB962C8B-B14F-4D97-AF65-F5344CB8AC3E}">
        <p14:creationId xmlns:p14="http://schemas.microsoft.com/office/powerpoint/2010/main" val="34769248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150</TotalTime>
  <Words>241</Words>
  <Application>Microsoft Office PowerPoint</Application>
  <PresentationFormat>On-screen Show (4:3)</PresentationFormat>
  <Paragraphs>22</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Wingdings</vt:lpstr>
      <vt:lpstr>Perspective</vt:lpstr>
      <vt:lpstr>Outsourcing The Internal Communications Function</vt:lpstr>
      <vt:lpstr>What Consultancies Can Offer</vt:lpstr>
      <vt:lpstr>Outsourcing Komunikasi Internal </vt:lpstr>
      <vt:lpstr>Reason To be Cautious </vt:lpstr>
      <vt:lpstr>Getting The Best From Your Consultacy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Outsourcing The Internal Communications Function</dc:title>
  <dc:creator>ASUS</dc:creator>
  <cp:lastModifiedBy>K K</cp:lastModifiedBy>
  <cp:revision>14</cp:revision>
  <dcterms:created xsi:type="dcterms:W3CDTF">2020-03-26T04:19:52Z</dcterms:created>
  <dcterms:modified xsi:type="dcterms:W3CDTF">2020-06-02T12:45:37Z</dcterms:modified>
</cp:coreProperties>
</file>