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25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3F0F4-D328-43C3-B2F7-B25545AD4DA0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400A1-EFCD-44B4-8780-F484A54D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05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3F0F4-D328-43C3-B2F7-B25545AD4DA0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400A1-EFCD-44B4-8780-F484A54D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459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3F0F4-D328-43C3-B2F7-B25545AD4DA0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400A1-EFCD-44B4-8780-F484A54D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79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3F0F4-D328-43C3-B2F7-B25545AD4DA0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400A1-EFCD-44B4-8780-F484A54D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00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3F0F4-D328-43C3-B2F7-B25545AD4DA0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400A1-EFCD-44B4-8780-F484A54D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47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3F0F4-D328-43C3-B2F7-B25545AD4DA0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400A1-EFCD-44B4-8780-F484A54D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35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3F0F4-D328-43C3-B2F7-B25545AD4DA0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400A1-EFCD-44B4-8780-F484A54D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157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3F0F4-D328-43C3-B2F7-B25545AD4DA0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400A1-EFCD-44B4-8780-F484A54D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703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3F0F4-D328-43C3-B2F7-B25545AD4DA0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400A1-EFCD-44B4-8780-F484A54D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732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3F0F4-D328-43C3-B2F7-B25545AD4DA0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400A1-EFCD-44B4-8780-F484A54D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405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3F0F4-D328-43C3-B2F7-B25545AD4DA0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400A1-EFCD-44B4-8780-F484A54D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33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3F0F4-D328-43C3-B2F7-B25545AD4DA0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400A1-EFCD-44B4-8780-F484A54D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33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09" y="876788"/>
            <a:ext cx="5382530" cy="44454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30462" y="1071440"/>
            <a:ext cx="4478216" cy="4056185"/>
          </a:xfrm>
        </p:spPr>
        <p:txBody>
          <a:bodyPr>
            <a:noAutofit/>
          </a:bodyPr>
          <a:lstStyle/>
          <a:p>
            <a:r>
              <a:rPr lang="id-ID" sz="3600" b="1" dirty="0" smtClean="0">
                <a:solidFill>
                  <a:srgbClr val="00B050"/>
                </a:solidFill>
              </a:rPr>
              <a:t>BAB 3</a:t>
            </a:r>
            <a:br>
              <a:rPr lang="id-ID" sz="3600" b="1" dirty="0" smtClean="0">
                <a:solidFill>
                  <a:srgbClr val="00B050"/>
                </a:solidFill>
              </a:rPr>
            </a:br>
            <a:r>
              <a:rPr lang="id-ID" sz="3600" b="1" dirty="0" smtClean="0">
                <a:solidFill>
                  <a:srgbClr val="00B050"/>
                </a:solidFill>
              </a:rPr>
              <a:t>(Bagian 1)</a:t>
            </a:r>
            <a:r>
              <a:rPr lang="id-ID" sz="4800" b="1" dirty="0" smtClean="0">
                <a:solidFill>
                  <a:srgbClr val="FF0000"/>
                </a:solidFill>
              </a:rPr>
              <a:t/>
            </a:r>
            <a:br>
              <a:rPr lang="id-ID" sz="4800" b="1" dirty="0" smtClean="0">
                <a:solidFill>
                  <a:srgbClr val="FF0000"/>
                </a:solidFill>
              </a:rPr>
            </a:br>
            <a:r>
              <a:rPr lang="id-ID" sz="4800" b="1" dirty="0" smtClean="0"/>
              <a:t/>
            </a:r>
            <a:br>
              <a:rPr lang="id-ID" sz="4800" b="1" dirty="0" smtClean="0"/>
            </a:br>
            <a:r>
              <a:rPr lang="id-ID" sz="4800" b="1" dirty="0" smtClean="0">
                <a:solidFill>
                  <a:srgbClr val="FF0000"/>
                </a:solidFill>
              </a:rPr>
              <a:t>SISTEM KOMUNIKASI</a:t>
            </a:r>
            <a:br>
              <a:rPr lang="id-ID" sz="4800" b="1" dirty="0" smtClean="0">
                <a:solidFill>
                  <a:srgbClr val="FF0000"/>
                </a:solidFill>
              </a:rPr>
            </a:br>
            <a:r>
              <a:rPr lang="id-ID" sz="4800" b="1" dirty="0" smtClean="0">
                <a:solidFill>
                  <a:srgbClr val="FF0000"/>
                </a:solidFill>
              </a:rPr>
              <a:t>INTRAPERSONAL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42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4334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9403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9865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6042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39381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666" y="0"/>
            <a:ext cx="12249666" cy="6890437"/>
          </a:xfrm>
        </p:spPr>
      </p:pic>
    </p:spTree>
    <p:extLst>
      <p:ext uri="{BB962C8B-B14F-4D97-AF65-F5344CB8AC3E}">
        <p14:creationId xmlns:p14="http://schemas.microsoft.com/office/powerpoint/2010/main" val="208810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</Words>
  <Application>Microsoft Office PowerPoint</Application>
  <PresentationFormat>Custom</PresentationFormat>
  <Paragraphs>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BAB 3 (Bagian 1)  SISTEM KOMUNIKASI INTRAPERSONAL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Yahya Hilmuddin</dc:creator>
  <cp:lastModifiedBy>Windows User</cp:lastModifiedBy>
  <cp:revision>5</cp:revision>
  <dcterms:created xsi:type="dcterms:W3CDTF">2019-02-27T18:26:53Z</dcterms:created>
  <dcterms:modified xsi:type="dcterms:W3CDTF">2020-03-19T13:19:56Z</dcterms:modified>
</cp:coreProperties>
</file>