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3" r:id="rId7"/>
    <p:sldId id="262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ore.com/google-meet-vs-zoom-which-group-video-chat-service-do-you-nee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			</a:t>
            </a:r>
            <a:br>
              <a:rPr lang="en-US" dirty="0" smtClean="0"/>
            </a:br>
            <a:r>
              <a:rPr lang="en-US" dirty="0" smtClean="0"/>
              <a:t>g-suite for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Biro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di </a:t>
            </a:r>
            <a:r>
              <a:rPr lang="en-US" dirty="0" err="1" smtClean="0"/>
              <a:t>daftarkan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gsuite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google classroom </a:t>
            </a:r>
            <a:r>
              <a:rPr lang="en-US" dirty="0" err="1" smtClean="0"/>
              <a:t>dapat</a:t>
            </a:r>
            <a:r>
              <a:rPr lang="en-US" dirty="0" smtClean="0"/>
              <a:t> di setting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yang </a:t>
            </a:r>
            <a:r>
              <a:rPr lang="en-US" dirty="0" err="1" smtClean="0"/>
              <a:t>terdaftar</a:t>
            </a:r>
            <a:r>
              <a:rPr lang="en-US" dirty="0" smtClean="0"/>
              <a:t> di </a:t>
            </a:r>
            <a:r>
              <a:rPr lang="en-US" smtClean="0"/>
              <a:t>gsuite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apps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19" y="2258632"/>
            <a:ext cx="2571171" cy="3541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22" y="2258632"/>
            <a:ext cx="2545606" cy="3541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61" y="2258632"/>
            <a:ext cx="3105150" cy="17208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31136" y="2441448"/>
            <a:ext cx="740664" cy="704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05328" y="2420112"/>
            <a:ext cx="740664" cy="704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11424" y="3962400"/>
            <a:ext cx="740664" cy="704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93024" y="2276856"/>
            <a:ext cx="740664" cy="704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 mail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516375"/>
            <a:ext cx="9906000" cy="3007937"/>
          </a:xfrm>
        </p:spPr>
      </p:pic>
    </p:spTree>
    <p:extLst>
      <p:ext uri="{BB962C8B-B14F-4D97-AF65-F5344CB8AC3E}">
        <p14:creationId xmlns:p14="http://schemas.microsoft.com/office/powerpoint/2010/main" val="4731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Gmail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173776"/>
              </p:ext>
            </p:extLst>
          </p:nvPr>
        </p:nvGraphicFramePr>
        <p:xfrm>
          <a:off x="1141413" y="2249488"/>
          <a:ext cx="9906000" cy="321056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476500"/>
                <a:gridCol w="2476500"/>
                <a:gridCol w="2476500"/>
                <a:gridCol w="24765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 Server</a:t>
                      </a:r>
                    </a:p>
                    <a:p>
                      <a:r>
                        <a:rPr lang="en-US" dirty="0" smtClean="0"/>
                        <a:t>mail.bakrie.ac.id</a:t>
                      </a:r>
                    </a:p>
                    <a:p>
                      <a:r>
                        <a:rPr lang="en-US" dirty="0" smtClean="0"/>
                        <a:t>@bakrie.ac.id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Gmail Bakrie</a:t>
                      </a:r>
                    </a:p>
                    <a:p>
                      <a:r>
                        <a:rPr lang="en-US" dirty="0" smtClean="0"/>
                        <a:t>gmail.bakrie.ac.id</a:t>
                      </a:r>
                    </a:p>
                    <a:p>
                      <a:r>
                        <a:rPr lang="en-US" dirty="0" smtClean="0"/>
                        <a:t>@bakrie.ac.id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Gmail Personal</a:t>
                      </a:r>
                    </a:p>
                    <a:p>
                      <a:r>
                        <a:rPr lang="en-US" dirty="0" smtClean="0"/>
                        <a:t>mail.google.com</a:t>
                      </a:r>
                    </a:p>
                    <a:p>
                      <a:r>
                        <a:rPr lang="en-US" dirty="0" smtClean="0"/>
                        <a:t>@gmail.com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r>
                        <a:rPr lang="en-US" baseline="0" dirty="0" smtClean="0"/>
                        <a:t>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Attachment Size</a:t>
                      </a:r>
                    </a:p>
                    <a:p>
                      <a:r>
                        <a:rPr lang="en-US" dirty="0" smtClean="0"/>
                        <a:t>- Sending </a:t>
                      </a:r>
                    </a:p>
                    <a:p>
                      <a:r>
                        <a:rPr lang="en-US" dirty="0" smtClean="0"/>
                        <a:t>- Receiving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 MB</a:t>
                      </a:r>
                    </a:p>
                    <a:p>
                      <a:r>
                        <a:rPr lang="en-US" dirty="0" smtClean="0"/>
                        <a:t>2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25 MB</a:t>
                      </a:r>
                    </a:p>
                    <a:p>
                      <a:r>
                        <a:rPr lang="en-US" dirty="0" smtClean="0"/>
                        <a:t>50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25 MB</a:t>
                      </a:r>
                    </a:p>
                    <a:p>
                      <a:r>
                        <a:rPr lang="en-US" dirty="0" smtClean="0"/>
                        <a:t>50 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Junk, Spam,</a:t>
                      </a:r>
                      <a:r>
                        <a:rPr lang="en-US" baseline="0" dirty="0" smtClean="0"/>
                        <a:t> Virus Filtering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(Third Party)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(Internal)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Internal)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Outlook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5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Drive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75" y="2249488"/>
            <a:ext cx="9396276" cy="3541712"/>
          </a:xfrm>
        </p:spPr>
      </p:pic>
    </p:spTree>
    <p:extLst>
      <p:ext uri="{BB962C8B-B14F-4D97-AF65-F5344CB8AC3E}">
        <p14:creationId xmlns:p14="http://schemas.microsoft.com/office/powerpoint/2010/main" val="10494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Drive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15327"/>
            <a:ext cx="9905998" cy="3365517"/>
          </a:xfrm>
        </p:spPr>
      </p:pic>
      <p:sp>
        <p:nvSpPr>
          <p:cNvPr id="5" name="Flowchart: Terminator 4"/>
          <p:cNvSpPr/>
          <p:nvPr/>
        </p:nvSpPr>
        <p:spPr>
          <a:xfrm>
            <a:off x="1568918" y="3022333"/>
            <a:ext cx="3388093" cy="250256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drive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59" y="2249488"/>
            <a:ext cx="9608107" cy="3541712"/>
          </a:xfrm>
        </p:spPr>
      </p:pic>
    </p:spTree>
    <p:extLst>
      <p:ext uri="{BB962C8B-B14F-4D97-AF65-F5344CB8AC3E}">
        <p14:creationId xmlns:p14="http://schemas.microsoft.com/office/powerpoint/2010/main" val="42128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GDrive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249488"/>
            <a:ext cx="9905998" cy="3541712"/>
          </a:xfrm>
        </p:spPr>
      </p:pic>
    </p:spTree>
    <p:extLst>
      <p:ext uri="{BB962C8B-B14F-4D97-AF65-F5344CB8AC3E}">
        <p14:creationId xmlns:p14="http://schemas.microsoft.com/office/powerpoint/2010/main" val="13381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hangouts meet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www.imore.com/google-meet-vs-zoom-which-group-video-chat-service-do-you-need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102</TotalTime>
  <Words>109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</vt:lpstr>
      <vt:lpstr>Introduction to     g-suite for education</vt:lpstr>
      <vt:lpstr>Google apps</vt:lpstr>
      <vt:lpstr>G mail</vt:lpstr>
      <vt:lpstr>Gmail</vt:lpstr>
      <vt:lpstr>Google Drive</vt:lpstr>
      <vt:lpstr>Google Drive</vt:lpstr>
      <vt:lpstr>Google drive</vt:lpstr>
      <vt:lpstr>GDrive</vt:lpstr>
      <vt:lpstr>Google hangouts meet</vt:lpstr>
      <vt:lpstr>Google classroom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   g-suite for education</dc:title>
  <dc:creator>Andri Wibowo</dc:creator>
  <cp:lastModifiedBy>Andri Wibowo</cp:lastModifiedBy>
  <cp:revision>7</cp:revision>
  <dcterms:created xsi:type="dcterms:W3CDTF">2020-04-12T06:11:23Z</dcterms:created>
  <dcterms:modified xsi:type="dcterms:W3CDTF">2020-04-12T07:53:51Z</dcterms:modified>
</cp:coreProperties>
</file>