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63" r:id="rId5"/>
    <p:sldId id="264" r:id="rId6"/>
    <p:sldId id="265" r:id="rId7"/>
    <p:sldId id="258" r:id="rId8"/>
    <p:sldId id="261" r:id="rId9"/>
    <p:sldId id="272" r:id="rId10"/>
    <p:sldId id="273" r:id="rId11"/>
    <p:sldId id="276" r:id="rId12"/>
    <p:sldId id="277" r:id="rId13"/>
    <p:sldId id="271" r:id="rId14"/>
    <p:sldId id="275" r:id="rId15"/>
    <p:sldId id="2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6" autoAdjust="0"/>
    <p:restoredTop sz="94660"/>
  </p:normalViewPr>
  <p:slideViewPr>
    <p:cSldViewPr snapToGrid="0">
      <p:cViewPr>
        <p:scale>
          <a:sx n="60" d="100"/>
          <a:sy n="60" d="100"/>
        </p:scale>
        <p:origin x="1272" y="54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7.xml.rels><?xml version="1.0" encoding="UTF-8" standalone="yes"?>
<Relationships xmlns="http://schemas.openxmlformats.org/package/2006/relationships"><Relationship Id="rId8" Type="http://schemas.openxmlformats.org/officeDocument/2006/relationships/hyperlink" Target="https://ppidkemkominfo.wordpress.com/wp-content/uploads/2014/02/pp_no_52_th_2005.pdf" TargetMode="External"/><Relationship Id="rId3" Type="http://schemas.openxmlformats.org/officeDocument/2006/relationships/hyperlink" Target="https://ppidkemkominfo.wordpress.com/wp-content/uploads/2014/02/pp_no_12_th_2005.pdf" TargetMode="External"/><Relationship Id="rId7" Type="http://schemas.openxmlformats.org/officeDocument/2006/relationships/hyperlink" Target="https://ppidkemkominfo.wordpress.com/wp-content/uploads/2016/07/pp_no_51_th_2005.pdf" TargetMode="External"/><Relationship Id="rId2" Type="http://schemas.openxmlformats.org/officeDocument/2006/relationships/hyperlink" Target="https://ppidkemkominfo.wordpress.com/wp-content/uploads/2014/02/pp_no_11_th_2005.pdf" TargetMode="External"/><Relationship Id="rId1" Type="http://schemas.openxmlformats.org/officeDocument/2006/relationships/hyperlink" Target="https://ppidkemkominfo.wordpress.com/wp-content/uploads/2012/11/uu-no-32-tahun-2002-tentang-penyiaran.pdf" TargetMode="External"/><Relationship Id="rId6" Type="http://schemas.openxmlformats.org/officeDocument/2006/relationships/hyperlink" Target="https://ppidkemkominfo.wordpress.com/wp-content/uploads/2014/02/pp_no_50_th_2005.pdf" TargetMode="External"/><Relationship Id="rId5" Type="http://schemas.openxmlformats.org/officeDocument/2006/relationships/hyperlink" Target="https://ppidkemkominfo.wordpress.com/wp-content/uploads/2014/02/pp_no_49_th_2005.pdf" TargetMode="External"/><Relationship Id="rId4" Type="http://schemas.openxmlformats.org/officeDocument/2006/relationships/hyperlink" Target="https://ppidkemkominfo.wordpress.com/wp-content/uploads/2014/02/pp_no_13_th_2005.pdf" TargetMode="External"/><Relationship Id="rId9" Type="http://schemas.openxmlformats.org/officeDocument/2006/relationships/hyperlink" Target="https://ppidkemkominfo.wordpress.com/wp-content/uploads/2014/02/pp-7-tahun-2009.pdf" TargetMode="External"/></Relationships>
</file>

<file path=ppt/diagrams/_rels/drawing7.xml.rels><?xml version="1.0" encoding="UTF-8" standalone="yes"?>
<Relationships xmlns="http://schemas.openxmlformats.org/package/2006/relationships"><Relationship Id="rId8" Type="http://schemas.openxmlformats.org/officeDocument/2006/relationships/hyperlink" Target="https://ppidkemkominfo.wordpress.com/wp-content/uploads/2014/02/pp_no_52_th_2005.pdf" TargetMode="External"/><Relationship Id="rId3" Type="http://schemas.openxmlformats.org/officeDocument/2006/relationships/hyperlink" Target="https://ppidkemkominfo.wordpress.com/wp-content/uploads/2014/02/pp_no_12_th_2005.pdf" TargetMode="External"/><Relationship Id="rId7" Type="http://schemas.openxmlformats.org/officeDocument/2006/relationships/hyperlink" Target="https://ppidkemkominfo.wordpress.com/wp-content/uploads/2016/07/pp_no_51_th_2005.pdf" TargetMode="External"/><Relationship Id="rId2" Type="http://schemas.openxmlformats.org/officeDocument/2006/relationships/hyperlink" Target="https://ppidkemkominfo.wordpress.com/wp-content/uploads/2014/02/pp_no_11_th_2005.pdf" TargetMode="External"/><Relationship Id="rId1" Type="http://schemas.openxmlformats.org/officeDocument/2006/relationships/hyperlink" Target="https://ppidkemkominfo.wordpress.com/wp-content/uploads/2012/11/uu-no-32-tahun-2002-tentang-penyiaran.pdf" TargetMode="External"/><Relationship Id="rId6" Type="http://schemas.openxmlformats.org/officeDocument/2006/relationships/hyperlink" Target="https://ppidkemkominfo.wordpress.com/wp-content/uploads/2014/02/pp_no_50_th_2005.pdf" TargetMode="External"/><Relationship Id="rId5" Type="http://schemas.openxmlformats.org/officeDocument/2006/relationships/hyperlink" Target="https://ppidkemkominfo.wordpress.com/wp-content/uploads/2014/02/pp_no_49_th_2005.pdf" TargetMode="External"/><Relationship Id="rId4" Type="http://schemas.openxmlformats.org/officeDocument/2006/relationships/hyperlink" Target="https://ppidkemkominfo.wordpress.com/wp-content/uploads/2014/02/pp_no_13_th_2005.pdf" TargetMode="External"/><Relationship Id="rId9" Type="http://schemas.openxmlformats.org/officeDocument/2006/relationships/hyperlink" Target="https://ppidkemkominfo.wordpress.com/wp-content/uploads/2014/02/pp-7-tahun-2009.pdf"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0145F5-BDE5-434D-9274-8C510038F105}"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7F51DA65-7D04-45F9-8EB1-D7ABF5744C6F}">
      <dgm:prSet/>
      <dgm:spPr/>
      <dgm:t>
        <a:bodyPr/>
        <a:lstStyle/>
        <a:p>
          <a:r>
            <a:rPr lang="es-ES"/>
            <a:t>UU No. 32 Tahun 2002 Tentang Penyiaran </a:t>
          </a:r>
          <a:endParaRPr lang="en-US"/>
        </a:p>
      </dgm:t>
    </dgm:pt>
    <dgm:pt modelId="{62AD7483-18D2-41F6-B21F-079BE2104AC4}" type="parTrans" cxnId="{06AE531F-B864-4CF6-9CD4-1B6AD531AD10}">
      <dgm:prSet/>
      <dgm:spPr/>
      <dgm:t>
        <a:bodyPr/>
        <a:lstStyle/>
        <a:p>
          <a:endParaRPr lang="en-US"/>
        </a:p>
      </dgm:t>
    </dgm:pt>
    <dgm:pt modelId="{92C1E4E3-6006-4389-9CF7-E032338A25BD}" type="sibTrans" cxnId="{06AE531F-B864-4CF6-9CD4-1B6AD531AD10}">
      <dgm:prSet/>
      <dgm:spPr/>
      <dgm:t>
        <a:bodyPr/>
        <a:lstStyle/>
        <a:p>
          <a:endParaRPr lang="en-US"/>
        </a:p>
      </dgm:t>
    </dgm:pt>
    <dgm:pt modelId="{ABD0DD11-3529-4EEE-8661-F87173865BFF}">
      <dgm:prSet/>
      <dgm:spPr/>
      <dgm:t>
        <a:bodyPr/>
        <a:lstStyle/>
        <a:p>
          <a:r>
            <a:rPr lang="id-ID"/>
            <a:t>Pedoman Perilaku Penyiaran dan Standar Program Siaran (P3SPS) </a:t>
          </a:r>
          <a:endParaRPr lang="en-US"/>
        </a:p>
      </dgm:t>
    </dgm:pt>
    <dgm:pt modelId="{F943598F-3AC8-4080-9C50-20A5FB945A9F}" type="parTrans" cxnId="{B140606B-393D-43AC-984F-27B03791C8D0}">
      <dgm:prSet/>
      <dgm:spPr/>
      <dgm:t>
        <a:bodyPr/>
        <a:lstStyle/>
        <a:p>
          <a:endParaRPr lang="en-US"/>
        </a:p>
      </dgm:t>
    </dgm:pt>
    <dgm:pt modelId="{BFCEA9F9-E87E-4803-94BF-8DB7F9D5B473}" type="sibTrans" cxnId="{B140606B-393D-43AC-984F-27B03791C8D0}">
      <dgm:prSet/>
      <dgm:spPr/>
      <dgm:t>
        <a:bodyPr/>
        <a:lstStyle/>
        <a:p>
          <a:endParaRPr lang="en-US"/>
        </a:p>
      </dgm:t>
    </dgm:pt>
    <dgm:pt modelId="{06349CF8-29BC-43C1-9A55-6C4861820CCA}">
      <dgm:prSet/>
      <dgm:spPr/>
      <dgm:t>
        <a:bodyPr/>
        <a:lstStyle/>
        <a:p>
          <a:r>
            <a:rPr lang="en-US" dirty="0" err="1"/>
            <a:t>Rujukan</a:t>
          </a:r>
          <a:r>
            <a:rPr lang="en-US" dirty="0"/>
            <a:t>:</a:t>
          </a:r>
        </a:p>
      </dgm:t>
    </dgm:pt>
    <dgm:pt modelId="{0AE646DA-791C-4642-8EB7-B2C23CD855D7}" type="parTrans" cxnId="{4E0B55EC-D4D6-41DE-87E2-2573F818FB7C}">
      <dgm:prSet/>
      <dgm:spPr/>
      <dgm:t>
        <a:bodyPr/>
        <a:lstStyle/>
        <a:p>
          <a:endParaRPr lang="en-US"/>
        </a:p>
      </dgm:t>
    </dgm:pt>
    <dgm:pt modelId="{7ABC87BC-901C-4785-90AF-4FC19C071D84}" type="sibTrans" cxnId="{4E0B55EC-D4D6-41DE-87E2-2573F818FB7C}">
      <dgm:prSet/>
      <dgm:spPr/>
      <dgm:t>
        <a:bodyPr/>
        <a:lstStyle/>
        <a:p>
          <a:endParaRPr lang="en-US"/>
        </a:p>
      </dgm:t>
    </dgm:pt>
    <dgm:pt modelId="{EE0A8C47-BBFA-4F0C-8495-6BE149E12B52}">
      <dgm:prSet/>
      <dgm:spPr/>
      <dgm:t>
        <a:bodyPr/>
        <a:lstStyle/>
        <a:p>
          <a:r>
            <a:rPr lang="id-ID" dirty="0"/>
            <a:t>UU No. 32 </a:t>
          </a:r>
          <a:r>
            <a:rPr lang="es-ES" dirty="0" err="1"/>
            <a:t>Tahun</a:t>
          </a:r>
          <a:r>
            <a:rPr lang="es-ES" dirty="0"/>
            <a:t> 2002 </a:t>
          </a:r>
          <a:r>
            <a:rPr lang="es-ES" dirty="0" err="1"/>
            <a:t>Tentang</a:t>
          </a:r>
          <a:r>
            <a:rPr lang="es-ES" dirty="0"/>
            <a:t> </a:t>
          </a:r>
          <a:r>
            <a:rPr lang="es-ES" dirty="0" err="1"/>
            <a:t>Penyiaran</a:t>
          </a:r>
          <a:r>
            <a:rPr lang="es-ES" dirty="0"/>
            <a:t> </a:t>
          </a:r>
          <a:endParaRPr lang="en-US" dirty="0"/>
        </a:p>
      </dgm:t>
    </dgm:pt>
    <dgm:pt modelId="{E3602DC6-D017-4CD2-98FD-AAA91115F5C0}" type="parTrans" cxnId="{40D9DD4A-3976-4A26-B29C-DB8C7399D431}">
      <dgm:prSet/>
      <dgm:spPr/>
      <dgm:t>
        <a:bodyPr/>
        <a:lstStyle/>
        <a:p>
          <a:endParaRPr lang="en-US"/>
        </a:p>
      </dgm:t>
    </dgm:pt>
    <dgm:pt modelId="{37682E35-A2DD-4741-851A-EF7D3A958D0E}" type="sibTrans" cxnId="{40D9DD4A-3976-4A26-B29C-DB8C7399D431}">
      <dgm:prSet/>
      <dgm:spPr/>
      <dgm:t>
        <a:bodyPr/>
        <a:lstStyle/>
        <a:p>
          <a:endParaRPr lang="en-US"/>
        </a:p>
      </dgm:t>
    </dgm:pt>
    <dgm:pt modelId="{132D5654-2162-4BB9-B49D-B5D6A7E1D08C}">
      <dgm:prSet/>
      <dgm:spPr/>
      <dgm:t>
        <a:bodyPr/>
        <a:lstStyle/>
        <a:p>
          <a:r>
            <a:rPr lang="id-ID"/>
            <a:t>Pedoman Perilaku Penyiaran dan Standar Program Siaran (P3SPS) </a:t>
          </a:r>
          <a:endParaRPr lang="en-US"/>
        </a:p>
      </dgm:t>
    </dgm:pt>
    <dgm:pt modelId="{40516CA8-C3FE-42DA-A383-8FB207195482}" type="parTrans" cxnId="{D52CEB71-8A00-49EE-8A30-895A40B37D29}">
      <dgm:prSet/>
      <dgm:spPr/>
      <dgm:t>
        <a:bodyPr/>
        <a:lstStyle/>
        <a:p>
          <a:endParaRPr lang="en-US"/>
        </a:p>
      </dgm:t>
    </dgm:pt>
    <dgm:pt modelId="{CEDEAB08-678E-40FF-A228-8D92D85B2AC8}" type="sibTrans" cxnId="{D52CEB71-8A00-49EE-8A30-895A40B37D29}">
      <dgm:prSet/>
      <dgm:spPr/>
      <dgm:t>
        <a:bodyPr/>
        <a:lstStyle/>
        <a:p>
          <a:endParaRPr lang="en-US"/>
        </a:p>
      </dgm:t>
    </dgm:pt>
    <dgm:pt modelId="{BD822AD3-0B49-4F28-AD06-39824465DF6D}">
      <dgm:prSet/>
      <dgm:spPr/>
      <dgm:t>
        <a:bodyPr/>
        <a:lstStyle/>
        <a:p>
          <a:r>
            <a:rPr lang="id-ID"/>
            <a:t>Armando, Ade. 2011. </a:t>
          </a:r>
          <a:r>
            <a:rPr lang="id-ID" i="1"/>
            <a:t>Televisi Jakarta di atas Indonesia. </a:t>
          </a:r>
          <a:r>
            <a:rPr lang="id-ID"/>
            <a:t>Mizan </a:t>
          </a:r>
          <a:endParaRPr lang="en-US"/>
        </a:p>
      </dgm:t>
    </dgm:pt>
    <dgm:pt modelId="{E24CCF3F-9895-4704-8772-10D5773ED944}" type="parTrans" cxnId="{922BC5BA-E3A6-4B55-92AB-81B5C5DD6704}">
      <dgm:prSet/>
      <dgm:spPr/>
      <dgm:t>
        <a:bodyPr/>
        <a:lstStyle/>
        <a:p>
          <a:endParaRPr lang="en-US"/>
        </a:p>
      </dgm:t>
    </dgm:pt>
    <dgm:pt modelId="{6574DAF9-C297-4C35-962F-F48BED2367B4}" type="sibTrans" cxnId="{922BC5BA-E3A6-4B55-92AB-81B5C5DD6704}">
      <dgm:prSet/>
      <dgm:spPr/>
      <dgm:t>
        <a:bodyPr/>
        <a:lstStyle/>
        <a:p>
          <a:endParaRPr lang="en-US"/>
        </a:p>
      </dgm:t>
    </dgm:pt>
    <dgm:pt modelId="{FC2BCE06-0228-4BD8-92EF-681CAAE4BC24}">
      <dgm:prSet/>
      <dgm:spPr/>
      <dgm:t>
        <a:bodyPr/>
        <a:lstStyle/>
        <a:p>
          <a:endParaRPr lang="en-US" dirty="0"/>
        </a:p>
      </dgm:t>
    </dgm:pt>
    <dgm:pt modelId="{E51C3F6E-8266-4E32-AC18-B1E7A7771143}" type="parTrans" cxnId="{5B1771CB-C873-477A-9F52-C89324216CE1}">
      <dgm:prSet/>
      <dgm:spPr/>
      <dgm:t>
        <a:bodyPr/>
        <a:lstStyle/>
        <a:p>
          <a:endParaRPr lang="id-ID"/>
        </a:p>
      </dgm:t>
    </dgm:pt>
    <dgm:pt modelId="{A96F2F77-BC0C-4FA2-8BB4-F09C8C707EE9}" type="sibTrans" cxnId="{5B1771CB-C873-477A-9F52-C89324216CE1}">
      <dgm:prSet/>
      <dgm:spPr/>
      <dgm:t>
        <a:bodyPr/>
        <a:lstStyle/>
        <a:p>
          <a:endParaRPr lang="id-ID"/>
        </a:p>
      </dgm:t>
    </dgm:pt>
    <dgm:pt modelId="{3BD722CE-0E40-4D59-B738-209F5CB417D6}" type="pres">
      <dgm:prSet presAssocID="{9D0145F5-BDE5-434D-9274-8C510038F105}" presName="vert0" presStyleCnt="0">
        <dgm:presLayoutVars>
          <dgm:dir/>
          <dgm:animOne val="branch"/>
          <dgm:animLvl val="lvl"/>
        </dgm:presLayoutVars>
      </dgm:prSet>
      <dgm:spPr/>
    </dgm:pt>
    <dgm:pt modelId="{47826A19-A0C1-424D-9300-EB7AFFAFEA6C}" type="pres">
      <dgm:prSet presAssocID="{7F51DA65-7D04-45F9-8EB1-D7ABF5744C6F}" presName="thickLine" presStyleLbl="alignNode1" presStyleIdx="0" presStyleCnt="7"/>
      <dgm:spPr/>
    </dgm:pt>
    <dgm:pt modelId="{ADDB9E26-8A3A-4CAA-886B-30B0D1084517}" type="pres">
      <dgm:prSet presAssocID="{7F51DA65-7D04-45F9-8EB1-D7ABF5744C6F}" presName="horz1" presStyleCnt="0"/>
      <dgm:spPr/>
    </dgm:pt>
    <dgm:pt modelId="{3DB4CD0C-C934-415B-8C48-7B6519B78821}" type="pres">
      <dgm:prSet presAssocID="{7F51DA65-7D04-45F9-8EB1-D7ABF5744C6F}" presName="tx1" presStyleLbl="revTx" presStyleIdx="0" presStyleCnt="7"/>
      <dgm:spPr/>
    </dgm:pt>
    <dgm:pt modelId="{64B50E90-1E15-48FB-9AD3-4E6637669FCC}" type="pres">
      <dgm:prSet presAssocID="{7F51DA65-7D04-45F9-8EB1-D7ABF5744C6F}" presName="vert1" presStyleCnt="0"/>
      <dgm:spPr/>
    </dgm:pt>
    <dgm:pt modelId="{5067E39A-FA10-4AC4-81B9-39668031656F}" type="pres">
      <dgm:prSet presAssocID="{ABD0DD11-3529-4EEE-8661-F87173865BFF}" presName="thickLine" presStyleLbl="alignNode1" presStyleIdx="1" presStyleCnt="7"/>
      <dgm:spPr/>
    </dgm:pt>
    <dgm:pt modelId="{0A46FC07-F85F-4511-8582-A3B589D4B453}" type="pres">
      <dgm:prSet presAssocID="{ABD0DD11-3529-4EEE-8661-F87173865BFF}" presName="horz1" presStyleCnt="0"/>
      <dgm:spPr/>
    </dgm:pt>
    <dgm:pt modelId="{4BEE3A6C-94B4-4861-BDC5-5862EB3DB1BC}" type="pres">
      <dgm:prSet presAssocID="{ABD0DD11-3529-4EEE-8661-F87173865BFF}" presName="tx1" presStyleLbl="revTx" presStyleIdx="1" presStyleCnt="7"/>
      <dgm:spPr/>
    </dgm:pt>
    <dgm:pt modelId="{E4CD3BA1-63B4-455E-A38D-C68059E901D8}" type="pres">
      <dgm:prSet presAssocID="{ABD0DD11-3529-4EEE-8661-F87173865BFF}" presName="vert1" presStyleCnt="0"/>
      <dgm:spPr/>
    </dgm:pt>
    <dgm:pt modelId="{59956AA6-3F61-425E-ACCA-4DACDA96304B}" type="pres">
      <dgm:prSet presAssocID="{FC2BCE06-0228-4BD8-92EF-681CAAE4BC24}" presName="thickLine" presStyleLbl="alignNode1" presStyleIdx="2" presStyleCnt="7"/>
      <dgm:spPr/>
    </dgm:pt>
    <dgm:pt modelId="{0D19785F-7452-4A77-A643-4E1932CEC7AA}" type="pres">
      <dgm:prSet presAssocID="{FC2BCE06-0228-4BD8-92EF-681CAAE4BC24}" presName="horz1" presStyleCnt="0"/>
      <dgm:spPr/>
    </dgm:pt>
    <dgm:pt modelId="{876A4DBB-83E4-4087-B476-46ECCD2BB4A0}" type="pres">
      <dgm:prSet presAssocID="{FC2BCE06-0228-4BD8-92EF-681CAAE4BC24}" presName="tx1" presStyleLbl="revTx" presStyleIdx="2" presStyleCnt="7"/>
      <dgm:spPr/>
    </dgm:pt>
    <dgm:pt modelId="{5E5F605D-ECFC-43EC-BC72-0F42493A3C5A}" type="pres">
      <dgm:prSet presAssocID="{FC2BCE06-0228-4BD8-92EF-681CAAE4BC24}" presName="vert1" presStyleCnt="0"/>
      <dgm:spPr/>
    </dgm:pt>
    <dgm:pt modelId="{A0485916-68D8-48DE-BAE7-F1B82BB3805E}" type="pres">
      <dgm:prSet presAssocID="{06349CF8-29BC-43C1-9A55-6C4861820CCA}" presName="thickLine" presStyleLbl="alignNode1" presStyleIdx="3" presStyleCnt="7"/>
      <dgm:spPr/>
    </dgm:pt>
    <dgm:pt modelId="{87E38207-C8C8-45BE-B060-89377F7CECFD}" type="pres">
      <dgm:prSet presAssocID="{06349CF8-29BC-43C1-9A55-6C4861820CCA}" presName="horz1" presStyleCnt="0"/>
      <dgm:spPr/>
    </dgm:pt>
    <dgm:pt modelId="{BA801791-9732-4F8E-92AD-C9A8E679D9D5}" type="pres">
      <dgm:prSet presAssocID="{06349CF8-29BC-43C1-9A55-6C4861820CCA}" presName="tx1" presStyleLbl="revTx" presStyleIdx="3" presStyleCnt="7"/>
      <dgm:spPr/>
    </dgm:pt>
    <dgm:pt modelId="{9C84DBA6-9367-4F55-8A59-260BDE276214}" type="pres">
      <dgm:prSet presAssocID="{06349CF8-29BC-43C1-9A55-6C4861820CCA}" presName="vert1" presStyleCnt="0"/>
      <dgm:spPr/>
    </dgm:pt>
    <dgm:pt modelId="{C4B72494-3A66-4905-858A-0DF5FF0A05BE}" type="pres">
      <dgm:prSet presAssocID="{EE0A8C47-BBFA-4F0C-8495-6BE149E12B52}" presName="thickLine" presStyleLbl="alignNode1" presStyleIdx="4" presStyleCnt="7"/>
      <dgm:spPr/>
    </dgm:pt>
    <dgm:pt modelId="{80E27D39-6119-40D3-9D33-0AFEAB7810B1}" type="pres">
      <dgm:prSet presAssocID="{EE0A8C47-BBFA-4F0C-8495-6BE149E12B52}" presName="horz1" presStyleCnt="0"/>
      <dgm:spPr/>
    </dgm:pt>
    <dgm:pt modelId="{FD25D716-8D1E-4E42-9413-79A762EB2ACF}" type="pres">
      <dgm:prSet presAssocID="{EE0A8C47-BBFA-4F0C-8495-6BE149E12B52}" presName="tx1" presStyleLbl="revTx" presStyleIdx="4" presStyleCnt="7"/>
      <dgm:spPr/>
    </dgm:pt>
    <dgm:pt modelId="{0A73803B-1A33-47E3-9B5A-31F33CE01C49}" type="pres">
      <dgm:prSet presAssocID="{EE0A8C47-BBFA-4F0C-8495-6BE149E12B52}" presName="vert1" presStyleCnt="0"/>
      <dgm:spPr/>
    </dgm:pt>
    <dgm:pt modelId="{A8279456-38E4-4987-A4B4-B23411C3D575}" type="pres">
      <dgm:prSet presAssocID="{132D5654-2162-4BB9-B49D-B5D6A7E1D08C}" presName="thickLine" presStyleLbl="alignNode1" presStyleIdx="5" presStyleCnt="7"/>
      <dgm:spPr/>
    </dgm:pt>
    <dgm:pt modelId="{0074DAF8-8CE6-49EE-86B8-06ACE980A6E0}" type="pres">
      <dgm:prSet presAssocID="{132D5654-2162-4BB9-B49D-B5D6A7E1D08C}" presName="horz1" presStyleCnt="0"/>
      <dgm:spPr/>
    </dgm:pt>
    <dgm:pt modelId="{71F1CB79-8BAB-4CE6-A6FF-C807335A8B02}" type="pres">
      <dgm:prSet presAssocID="{132D5654-2162-4BB9-B49D-B5D6A7E1D08C}" presName="tx1" presStyleLbl="revTx" presStyleIdx="5" presStyleCnt="7"/>
      <dgm:spPr/>
    </dgm:pt>
    <dgm:pt modelId="{BFF60202-1E01-4AD5-95FF-1A2DD0322CFC}" type="pres">
      <dgm:prSet presAssocID="{132D5654-2162-4BB9-B49D-B5D6A7E1D08C}" presName="vert1" presStyleCnt="0"/>
      <dgm:spPr/>
    </dgm:pt>
    <dgm:pt modelId="{B09A550D-B82D-4A76-9833-F9896D82A300}" type="pres">
      <dgm:prSet presAssocID="{BD822AD3-0B49-4F28-AD06-39824465DF6D}" presName="thickLine" presStyleLbl="alignNode1" presStyleIdx="6" presStyleCnt="7"/>
      <dgm:spPr/>
    </dgm:pt>
    <dgm:pt modelId="{139B63BD-CD3D-450A-8305-16D0ED6C99D8}" type="pres">
      <dgm:prSet presAssocID="{BD822AD3-0B49-4F28-AD06-39824465DF6D}" presName="horz1" presStyleCnt="0"/>
      <dgm:spPr/>
    </dgm:pt>
    <dgm:pt modelId="{9F04BAE8-A4AB-4BF3-8B0F-2D536655F70B}" type="pres">
      <dgm:prSet presAssocID="{BD822AD3-0B49-4F28-AD06-39824465DF6D}" presName="tx1" presStyleLbl="revTx" presStyleIdx="6" presStyleCnt="7"/>
      <dgm:spPr/>
    </dgm:pt>
    <dgm:pt modelId="{B4C26E1B-DB58-49BE-BC45-6062CA4362BD}" type="pres">
      <dgm:prSet presAssocID="{BD822AD3-0B49-4F28-AD06-39824465DF6D}" presName="vert1" presStyleCnt="0"/>
      <dgm:spPr/>
    </dgm:pt>
  </dgm:ptLst>
  <dgm:cxnLst>
    <dgm:cxn modelId="{99B30F1D-A95A-4F1E-9C03-ED5A1C852084}" type="presOf" srcId="{132D5654-2162-4BB9-B49D-B5D6A7E1D08C}" destId="{71F1CB79-8BAB-4CE6-A6FF-C807335A8B02}" srcOrd="0" destOrd="0" presId="urn:microsoft.com/office/officeart/2008/layout/LinedList"/>
    <dgm:cxn modelId="{06AE531F-B864-4CF6-9CD4-1B6AD531AD10}" srcId="{9D0145F5-BDE5-434D-9274-8C510038F105}" destId="{7F51DA65-7D04-45F9-8EB1-D7ABF5744C6F}" srcOrd="0" destOrd="0" parTransId="{62AD7483-18D2-41F6-B21F-079BE2104AC4}" sibTransId="{92C1E4E3-6006-4389-9CF7-E032338A25BD}"/>
    <dgm:cxn modelId="{1337A63D-9B48-42D1-AAE5-9D2C79214010}" type="presOf" srcId="{9D0145F5-BDE5-434D-9274-8C510038F105}" destId="{3BD722CE-0E40-4D59-B738-209F5CB417D6}" srcOrd="0" destOrd="0" presId="urn:microsoft.com/office/officeart/2008/layout/LinedList"/>
    <dgm:cxn modelId="{BC285547-72C3-42D2-8EDA-6E02C9942582}" type="presOf" srcId="{EE0A8C47-BBFA-4F0C-8495-6BE149E12B52}" destId="{FD25D716-8D1E-4E42-9413-79A762EB2ACF}" srcOrd="0" destOrd="0" presId="urn:microsoft.com/office/officeart/2008/layout/LinedList"/>
    <dgm:cxn modelId="{40D9DD4A-3976-4A26-B29C-DB8C7399D431}" srcId="{9D0145F5-BDE5-434D-9274-8C510038F105}" destId="{EE0A8C47-BBFA-4F0C-8495-6BE149E12B52}" srcOrd="4" destOrd="0" parTransId="{E3602DC6-D017-4CD2-98FD-AAA91115F5C0}" sibTransId="{37682E35-A2DD-4741-851A-EF7D3A958D0E}"/>
    <dgm:cxn modelId="{B140606B-393D-43AC-984F-27B03791C8D0}" srcId="{9D0145F5-BDE5-434D-9274-8C510038F105}" destId="{ABD0DD11-3529-4EEE-8661-F87173865BFF}" srcOrd="1" destOrd="0" parTransId="{F943598F-3AC8-4080-9C50-20A5FB945A9F}" sibTransId="{BFCEA9F9-E87E-4803-94BF-8DB7F9D5B473}"/>
    <dgm:cxn modelId="{AF005251-3F6F-4200-842A-D7091BE6D4AC}" type="presOf" srcId="{06349CF8-29BC-43C1-9A55-6C4861820CCA}" destId="{BA801791-9732-4F8E-92AD-C9A8E679D9D5}" srcOrd="0" destOrd="0" presId="urn:microsoft.com/office/officeart/2008/layout/LinedList"/>
    <dgm:cxn modelId="{D52CEB71-8A00-49EE-8A30-895A40B37D29}" srcId="{9D0145F5-BDE5-434D-9274-8C510038F105}" destId="{132D5654-2162-4BB9-B49D-B5D6A7E1D08C}" srcOrd="5" destOrd="0" parTransId="{40516CA8-C3FE-42DA-A383-8FB207195482}" sibTransId="{CEDEAB08-678E-40FF-A228-8D92D85B2AC8}"/>
    <dgm:cxn modelId="{4255E695-ED18-411E-BF1D-B8828D8076D6}" type="presOf" srcId="{FC2BCE06-0228-4BD8-92EF-681CAAE4BC24}" destId="{876A4DBB-83E4-4087-B476-46ECCD2BB4A0}" srcOrd="0" destOrd="0" presId="urn:microsoft.com/office/officeart/2008/layout/LinedList"/>
    <dgm:cxn modelId="{8C062D9F-2326-44CD-9C99-BCE274AD1CF4}" type="presOf" srcId="{BD822AD3-0B49-4F28-AD06-39824465DF6D}" destId="{9F04BAE8-A4AB-4BF3-8B0F-2D536655F70B}" srcOrd="0" destOrd="0" presId="urn:microsoft.com/office/officeart/2008/layout/LinedList"/>
    <dgm:cxn modelId="{40EFD29F-E6A1-4BCD-B43C-2C15D252A13C}" type="presOf" srcId="{ABD0DD11-3529-4EEE-8661-F87173865BFF}" destId="{4BEE3A6C-94B4-4861-BDC5-5862EB3DB1BC}" srcOrd="0" destOrd="0" presId="urn:microsoft.com/office/officeart/2008/layout/LinedList"/>
    <dgm:cxn modelId="{4CB37BB1-27BC-4E69-8C7D-FA12C11441A3}" type="presOf" srcId="{7F51DA65-7D04-45F9-8EB1-D7ABF5744C6F}" destId="{3DB4CD0C-C934-415B-8C48-7B6519B78821}" srcOrd="0" destOrd="0" presId="urn:microsoft.com/office/officeart/2008/layout/LinedList"/>
    <dgm:cxn modelId="{922BC5BA-E3A6-4B55-92AB-81B5C5DD6704}" srcId="{9D0145F5-BDE5-434D-9274-8C510038F105}" destId="{BD822AD3-0B49-4F28-AD06-39824465DF6D}" srcOrd="6" destOrd="0" parTransId="{E24CCF3F-9895-4704-8772-10D5773ED944}" sibTransId="{6574DAF9-C297-4C35-962F-F48BED2367B4}"/>
    <dgm:cxn modelId="{5B1771CB-C873-477A-9F52-C89324216CE1}" srcId="{9D0145F5-BDE5-434D-9274-8C510038F105}" destId="{FC2BCE06-0228-4BD8-92EF-681CAAE4BC24}" srcOrd="2" destOrd="0" parTransId="{E51C3F6E-8266-4E32-AC18-B1E7A7771143}" sibTransId="{A96F2F77-BC0C-4FA2-8BB4-F09C8C707EE9}"/>
    <dgm:cxn modelId="{4E0B55EC-D4D6-41DE-87E2-2573F818FB7C}" srcId="{9D0145F5-BDE5-434D-9274-8C510038F105}" destId="{06349CF8-29BC-43C1-9A55-6C4861820CCA}" srcOrd="3" destOrd="0" parTransId="{0AE646DA-791C-4642-8EB7-B2C23CD855D7}" sibTransId="{7ABC87BC-901C-4785-90AF-4FC19C071D84}"/>
    <dgm:cxn modelId="{C16E486B-29E2-4B1A-80BD-F972E3FFCA18}" type="presParOf" srcId="{3BD722CE-0E40-4D59-B738-209F5CB417D6}" destId="{47826A19-A0C1-424D-9300-EB7AFFAFEA6C}" srcOrd="0" destOrd="0" presId="urn:microsoft.com/office/officeart/2008/layout/LinedList"/>
    <dgm:cxn modelId="{2DAE890C-A38E-4FBD-8ED7-02C3AC1BCF9A}" type="presParOf" srcId="{3BD722CE-0E40-4D59-B738-209F5CB417D6}" destId="{ADDB9E26-8A3A-4CAA-886B-30B0D1084517}" srcOrd="1" destOrd="0" presId="urn:microsoft.com/office/officeart/2008/layout/LinedList"/>
    <dgm:cxn modelId="{8F3DA1FD-F8B4-4ECF-B4E3-7F35A751FDEB}" type="presParOf" srcId="{ADDB9E26-8A3A-4CAA-886B-30B0D1084517}" destId="{3DB4CD0C-C934-415B-8C48-7B6519B78821}" srcOrd="0" destOrd="0" presId="urn:microsoft.com/office/officeart/2008/layout/LinedList"/>
    <dgm:cxn modelId="{F647E848-7053-4E0D-85E4-FD41E68C2DE7}" type="presParOf" srcId="{ADDB9E26-8A3A-4CAA-886B-30B0D1084517}" destId="{64B50E90-1E15-48FB-9AD3-4E6637669FCC}" srcOrd="1" destOrd="0" presId="urn:microsoft.com/office/officeart/2008/layout/LinedList"/>
    <dgm:cxn modelId="{0ED98AA9-4220-426A-96FA-F91EAB4D5FD3}" type="presParOf" srcId="{3BD722CE-0E40-4D59-B738-209F5CB417D6}" destId="{5067E39A-FA10-4AC4-81B9-39668031656F}" srcOrd="2" destOrd="0" presId="urn:microsoft.com/office/officeart/2008/layout/LinedList"/>
    <dgm:cxn modelId="{5A2D9F09-8B3E-43D7-990D-124B9913EDF3}" type="presParOf" srcId="{3BD722CE-0E40-4D59-B738-209F5CB417D6}" destId="{0A46FC07-F85F-4511-8582-A3B589D4B453}" srcOrd="3" destOrd="0" presId="urn:microsoft.com/office/officeart/2008/layout/LinedList"/>
    <dgm:cxn modelId="{A701018D-45D0-4559-B1D3-B1BDEEAF1EB1}" type="presParOf" srcId="{0A46FC07-F85F-4511-8582-A3B589D4B453}" destId="{4BEE3A6C-94B4-4861-BDC5-5862EB3DB1BC}" srcOrd="0" destOrd="0" presId="urn:microsoft.com/office/officeart/2008/layout/LinedList"/>
    <dgm:cxn modelId="{64D32595-ADBF-4738-A1D8-4E882469C835}" type="presParOf" srcId="{0A46FC07-F85F-4511-8582-A3B589D4B453}" destId="{E4CD3BA1-63B4-455E-A38D-C68059E901D8}" srcOrd="1" destOrd="0" presId="urn:microsoft.com/office/officeart/2008/layout/LinedList"/>
    <dgm:cxn modelId="{F15C81D2-8194-463F-BA5E-3166C2AA8B3A}" type="presParOf" srcId="{3BD722CE-0E40-4D59-B738-209F5CB417D6}" destId="{59956AA6-3F61-425E-ACCA-4DACDA96304B}" srcOrd="4" destOrd="0" presId="urn:microsoft.com/office/officeart/2008/layout/LinedList"/>
    <dgm:cxn modelId="{E0EF34BE-4743-4C39-942C-BEC59A5ADDF9}" type="presParOf" srcId="{3BD722CE-0E40-4D59-B738-209F5CB417D6}" destId="{0D19785F-7452-4A77-A643-4E1932CEC7AA}" srcOrd="5" destOrd="0" presId="urn:microsoft.com/office/officeart/2008/layout/LinedList"/>
    <dgm:cxn modelId="{304D8D5C-E372-4331-A48E-C47494A41711}" type="presParOf" srcId="{0D19785F-7452-4A77-A643-4E1932CEC7AA}" destId="{876A4DBB-83E4-4087-B476-46ECCD2BB4A0}" srcOrd="0" destOrd="0" presId="urn:microsoft.com/office/officeart/2008/layout/LinedList"/>
    <dgm:cxn modelId="{23D48715-46B1-46FE-9D22-25641D6DC079}" type="presParOf" srcId="{0D19785F-7452-4A77-A643-4E1932CEC7AA}" destId="{5E5F605D-ECFC-43EC-BC72-0F42493A3C5A}" srcOrd="1" destOrd="0" presId="urn:microsoft.com/office/officeart/2008/layout/LinedList"/>
    <dgm:cxn modelId="{628160AF-85E3-4672-883F-E0FD27FBC796}" type="presParOf" srcId="{3BD722CE-0E40-4D59-B738-209F5CB417D6}" destId="{A0485916-68D8-48DE-BAE7-F1B82BB3805E}" srcOrd="6" destOrd="0" presId="urn:microsoft.com/office/officeart/2008/layout/LinedList"/>
    <dgm:cxn modelId="{1CD90F7B-9A02-4EDA-BB90-127695698155}" type="presParOf" srcId="{3BD722CE-0E40-4D59-B738-209F5CB417D6}" destId="{87E38207-C8C8-45BE-B060-89377F7CECFD}" srcOrd="7" destOrd="0" presId="urn:microsoft.com/office/officeart/2008/layout/LinedList"/>
    <dgm:cxn modelId="{E94DB324-51E1-4DE9-A5DD-6F206CA98589}" type="presParOf" srcId="{87E38207-C8C8-45BE-B060-89377F7CECFD}" destId="{BA801791-9732-4F8E-92AD-C9A8E679D9D5}" srcOrd="0" destOrd="0" presId="urn:microsoft.com/office/officeart/2008/layout/LinedList"/>
    <dgm:cxn modelId="{2F89C9F4-FB8A-48BB-A849-C66A7C0E14E8}" type="presParOf" srcId="{87E38207-C8C8-45BE-B060-89377F7CECFD}" destId="{9C84DBA6-9367-4F55-8A59-260BDE276214}" srcOrd="1" destOrd="0" presId="urn:microsoft.com/office/officeart/2008/layout/LinedList"/>
    <dgm:cxn modelId="{0E366B20-DA65-424E-A753-4764A89C4E0B}" type="presParOf" srcId="{3BD722CE-0E40-4D59-B738-209F5CB417D6}" destId="{C4B72494-3A66-4905-858A-0DF5FF0A05BE}" srcOrd="8" destOrd="0" presId="urn:microsoft.com/office/officeart/2008/layout/LinedList"/>
    <dgm:cxn modelId="{F1AEF261-7602-4E03-BA5D-BD6B038F9D6B}" type="presParOf" srcId="{3BD722CE-0E40-4D59-B738-209F5CB417D6}" destId="{80E27D39-6119-40D3-9D33-0AFEAB7810B1}" srcOrd="9" destOrd="0" presId="urn:microsoft.com/office/officeart/2008/layout/LinedList"/>
    <dgm:cxn modelId="{D92DBB7E-FA9C-4804-A9E6-0E688568199B}" type="presParOf" srcId="{80E27D39-6119-40D3-9D33-0AFEAB7810B1}" destId="{FD25D716-8D1E-4E42-9413-79A762EB2ACF}" srcOrd="0" destOrd="0" presId="urn:microsoft.com/office/officeart/2008/layout/LinedList"/>
    <dgm:cxn modelId="{DE91E5F1-BC7A-465A-A2FD-681D514BCD4C}" type="presParOf" srcId="{80E27D39-6119-40D3-9D33-0AFEAB7810B1}" destId="{0A73803B-1A33-47E3-9B5A-31F33CE01C49}" srcOrd="1" destOrd="0" presId="urn:microsoft.com/office/officeart/2008/layout/LinedList"/>
    <dgm:cxn modelId="{C33B991A-7CA3-4C09-A45A-89401A32F3E7}" type="presParOf" srcId="{3BD722CE-0E40-4D59-B738-209F5CB417D6}" destId="{A8279456-38E4-4987-A4B4-B23411C3D575}" srcOrd="10" destOrd="0" presId="urn:microsoft.com/office/officeart/2008/layout/LinedList"/>
    <dgm:cxn modelId="{FA79BCCE-451A-490C-A742-43328811A2AD}" type="presParOf" srcId="{3BD722CE-0E40-4D59-B738-209F5CB417D6}" destId="{0074DAF8-8CE6-49EE-86B8-06ACE980A6E0}" srcOrd="11" destOrd="0" presId="urn:microsoft.com/office/officeart/2008/layout/LinedList"/>
    <dgm:cxn modelId="{4C78EF16-21E1-45FB-8C69-99270DA9514D}" type="presParOf" srcId="{0074DAF8-8CE6-49EE-86B8-06ACE980A6E0}" destId="{71F1CB79-8BAB-4CE6-A6FF-C807335A8B02}" srcOrd="0" destOrd="0" presId="urn:microsoft.com/office/officeart/2008/layout/LinedList"/>
    <dgm:cxn modelId="{24238CCA-3E37-474E-B727-A447BE4AF20F}" type="presParOf" srcId="{0074DAF8-8CE6-49EE-86B8-06ACE980A6E0}" destId="{BFF60202-1E01-4AD5-95FF-1A2DD0322CFC}" srcOrd="1" destOrd="0" presId="urn:microsoft.com/office/officeart/2008/layout/LinedList"/>
    <dgm:cxn modelId="{A48BDC6B-B73A-4874-8FB9-B024A67660D8}" type="presParOf" srcId="{3BD722CE-0E40-4D59-B738-209F5CB417D6}" destId="{B09A550D-B82D-4A76-9833-F9896D82A300}" srcOrd="12" destOrd="0" presId="urn:microsoft.com/office/officeart/2008/layout/LinedList"/>
    <dgm:cxn modelId="{DFAE21AF-47CF-4E7E-B054-C8B8CF009FD9}" type="presParOf" srcId="{3BD722CE-0E40-4D59-B738-209F5CB417D6}" destId="{139B63BD-CD3D-450A-8305-16D0ED6C99D8}" srcOrd="13" destOrd="0" presId="urn:microsoft.com/office/officeart/2008/layout/LinedList"/>
    <dgm:cxn modelId="{EFB14697-6DF9-47C8-992B-7B40B8B46C76}" type="presParOf" srcId="{139B63BD-CD3D-450A-8305-16D0ED6C99D8}" destId="{9F04BAE8-A4AB-4BF3-8B0F-2D536655F70B}" srcOrd="0" destOrd="0" presId="urn:microsoft.com/office/officeart/2008/layout/LinedList"/>
    <dgm:cxn modelId="{5644E3CD-E4F8-4686-8135-0D2794993536}" type="presParOf" srcId="{139B63BD-CD3D-450A-8305-16D0ED6C99D8}" destId="{B4C26E1B-DB58-49BE-BC45-6062CA4362B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66B590-56FB-40DE-929D-454F0BD65EE7}"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044595B3-E02C-4CBF-8AF2-A59F0BCEBEF3}">
      <dgm:prSet/>
      <dgm:spPr/>
      <dgm:t>
        <a:bodyPr/>
        <a:lstStyle/>
        <a:p>
          <a:r>
            <a:rPr lang="id-ID" b="0" i="0" dirty="0" err="1"/>
            <a:t>Undang-Undang</a:t>
          </a:r>
          <a:r>
            <a:rPr lang="id-ID" b="0" i="0" dirty="0"/>
            <a:t> Nomor 32 Tahun 2002 tentang Penyiaran (atau </a:t>
          </a:r>
          <a:r>
            <a:rPr lang="id-ID" b="0" i="0" dirty="0" err="1"/>
            <a:t>Undang-Undang</a:t>
          </a:r>
          <a:r>
            <a:rPr lang="id-ID" b="0" i="0" dirty="0"/>
            <a:t> Penyiaran) adalah undang-undang yang mengatur tentang prinsip-prinsip penyelenggaraan penyiaran yang berlaku di Indonesia.</a:t>
          </a:r>
          <a:endParaRPr lang="en-US" dirty="0"/>
        </a:p>
      </dgm:t>
    </dgm:pt>
    <dgm:pt modelId="{69E3DD4D-AFDD-437B-9477-D3F4DA3AAD1F}" type="parTrans" cxnId="{01A44AD4-6E13-4C35-BC54-A59FC0D9E1E9}">
      <dgm:prSet/>
      <dgm:spPr/>
      <dgm:t>
        <a:bodyPr/>
        <a:lstStyle/>
        <a:p>
          <a:endParaRPr lang="en-US"/>
        </a:p>
      </dgm:t>
    </dgm:pt>
    <dgm:pt modelId="{0F3EC5CA-D6B3-4B42-B2C5-7249E16F66F2}" type="sibTrans" cxnId="{01A44AD4-6E13-4C35-BC54-A59FC0D9E1E9}">
      <dgm:prSet/>
      <dgm:spPr/>
      <dgm:t>
        <a:bodyPr/>
        <a:lstStyle/>
        <a:p>
          <a:endParaRPr lang="en-US"/>
        </a:p>
      </dgm:t>
    </dgm:pt>
    <dgm:pt modelId="{F21AECCC-02D9-4B78-B2E9-19C463F32194}" type="pres">
      <dgm:prSet presAssocID="{C366B590-56FB-40DE-929D-454F0BD65EE7}" presName="linear" presStyleCnt="0">
        <dgm:presLayoutVars>
          <dgm:animLvl val="lvl"/>
          <dgm:resizeHandles val="exact"/>
        </dgm:presLayoutVars>
      </dgm:prSet>
      <dgm:spPr/>
    </dgm:pt>
    <dgm:pt modelId="{20710873-A013-4BB6-9E38-3AA71C27BCAA}" type="pres">
      <dgm:prSet presAssocID="{044595B3-E02C-4CBF-8AF2-A59F0BCEBEF3}" presName="parentText" presStyleLbl="node1" presStyleIdx="0" presStyleCnt="1">
        <dgm:presLayoutVars>
          <dgm:chMax val="0"/>
          <dgm:bulletEnabled val="1"/>
        </dgm:presLayoutVars>
      </dgm:prSet>
      <dgm:spPr/>
    </dgm:pt>
  </dgm:ptLst>
  <dgm:cxnLst>
    <dgm:cxn modelId="{855B9825-9B87-4AA8-B31C-BC32E55B65D2}" type="presOf" srcId="{C366B590-56FB-40DE-929D-454F0BD65EE7}" destId="{F21AECCC-02D9-4B78-B2E9-19C463F32194}" srcOrd="0" destOrd="0" presId="urn:microsoft.com/office/officeart/2005/8/layout/vList2"/>
    <dgm:cxn modelId="{01A44AD4-6E13-4C35-BC54-A59FC0D9E1E9}" srcId="{C366B590-56FB-40DE-929D-454F0BD65EE7}" destId="{044595B3-E02C-4CBF-8AF2-A59F0BCEBEF3}" srcOrd="0" destOrd="0" parTransId="{69E3DD4D-AFDD-437B-9477-D3F4DA3AAD1F}" sibTransId="{0F3EC5CA-D6B3-4B42-B2C5-7249E16F66F2}"/>
    <dgm:cxn modelId="{EB221FD6-6180-4B8B-900C-726CD02AFD27}" type="presOf" srcId="{044595B3-E02C-4CBF-8AF2-A59F0BCEBEF3}" destId="{20710873-A013-4BB6-9E38-3AA71C27BCAA}" srcOrd="0" destOrd="0" presId="urn:microsoft.com/office/officeart/2005/8/layout/vList2"/>
    <dgm:cxn modelId="{293CDF55-1601-411E-BA7C-02FAEFE79557}" type="presParOf" srcId="{F21AECCC-02D9-4B78-B2E9-19C463F32194}" destId="{20710873-A013-4BB6-9E38-3AA71C27BCA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186B02-667E-445C-9C44-7C4AC63E9391}"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n-US"/>
        </a:p>
      </dgm:t>
    </dgm:pt>
    <dgm:pt modelId="{93528C4E-5342-4012-B08D-C0B2B708BD19}">
      <dgm:prSet/>
      <dgm:spPr/>
      <dgm:t>
        <a:bodyPr/>
        <a:lstStyle/>
        <a:p>
          <a:r>
            <a:rPr lang="en-US" b="0" i="0" dirty="0"/>
            <a:t>P</a:t>
          </a:r>
          <a:r>
            <a:rPr lang="id-ID" b="0" i="0" dirty="0" err="1"/>
            <a:t>enyiaran</a:t>
          </a:r>
          <a:r>
            <a:rPr lang="id-ID" b="0" i="0" dirty="0"/>
            <a:t> adalah</a:t>
          </a:r>
          <a:r>
            <a:rPr lang="en-US" b="0" i="0" dirty="0"/>
            <a:t> </a:t>
          </a:r>
          <a:r>
            <a:rPr lang="id-ID" b="0" i="0" dirty="0"/>
            <a:t>suatu proses pengiriman informasi dari seseorang atau produser (profesi) kepada masyarakat melalui proses pemancaran elektromagnetik atau gelombang yang lebih tinggi</a:t>
          </a:r>
          <a:r>
            <a:rPr lang="en-US" b="0" i="0" dirty="0"/>
            <a:t>” </a:t>
          </a:r>
          <a:endParaRPr lang="en-US" dirty="0"/>
        </a:p>
      </dgm:t>
    </dgm:pt>
    <dgm:pt modelId="{E7EA4D87-ADE8-4250-B9D5-9BE234265AC6}" type="parTrans" cxnId="{B0EBC258-0914-4E18-B089-22BED44DF187}">
      <dgm:prSet/>
      <dgm:spPr/>
      <dgm:t>
        <a:bodyPr/>
        <a:lstStyle/>
        <a:p>
          <a:endParaRPr lang="en-US"/>
        </a:p>
      </dgm:t>
    </dgm:pt>
    <dgm:pt modelId="{F1D34D76-875C-4633-8AD9-EC1C48916430}" type="sibTrans" cxnId="{B0EBC258-0914-4E18-B089-22BED44DF187}">
      <dgm:prSet/>
      <dgm:spPr/>
      <dgm:t>
        <a:bodyPr/>
        <a:lstStyle/>
        <a:p>
          <a:endParaRPr lang="en-US"/>
        </a:p>
      </dgm:t>
    </dgm:pt>
    <dgm:pt modelId="{F91E9C5E-8CB2-4719-917C-AC669B06EA91}">
      <dgm:prSet/>
      <dgm:spPr/>
      <dgm:t>
        <a:bodyPr/>
        <a:lstStyle/>
        <a:p>
          <a:r>
            <a:rPr lang="en-US" b="0" i="0" dirty="0"/>
            <a:t>P</a:t>
          </a:r>
          <a:r>
            <a:rPr lang="id-ID" b="0" i="0" dirty="0" err="1"/>
            <a:t>roses</a:t>
          </a:r>
          <a:r>
            <a:rPr lang="id-ID" b="0" i="0" dirty="0"/>
            <a:t> komunikasi </a:t>
          </a:r>
          <a:r>
            <a:rPr lang="en-US" b="0" i="0" dirty="0"/>
            <a:t>(media masa) </a:t>
          </a:r>
          <a:r>
            <a:rPr lang="en-US" b="0" i="0" dirty="0" err="1"/>
            <a:t>dari</a:t>
          </a:r>
          <a:r>
            <a:rPr lang="en-US" b="0" i="0" dirty="0"/>
            <a:t> </a:t>
          </a:r>
          <a:r>
            <a:rPr lang="en-US" b="0" i="0" dirty="0" err="1"/>
            <a:t>komunikator</a:t>
          </a:r>
          <a:r>
            <a:rPr lang="en-US" b="0" i="0" dirty="0"/>
            <a:t> (</a:t>
          </a:r>
          <a:r>
            <a:rPr lang="en-US" b="0" i="0" dirty="0" err="1"/>
            <a:t>melembaga</a:t>
          </a:r>
          <a:r>
            <a:rPr lang="en-US" b="0" i="0" dirty="0"/>
            <a:t>) </a:t>
          </a:r>
          <a:r>
            <a:rPr lang="en-US" b="0" i="0" dirty="0" err="1"/>
            <a:t>kepada</a:t>
          </a:r>
          <a:r>
            <a:rPr lang="en-US" b="0" i="0" dirty="0"/>
            <a:t>  </a:t>
          </a:r>
          <a:r>
            <a:rPr lang="en-US" b="0" i="0" dirty="0" err="1"/>
            <a:t>berbagai</a:t>
          </a:r>
          <a:r>
            <a:rPr lang="en-US" b="0" i="0" dirty="0"/>
            <a:t> </a:t>
          </a:r>
          <a:r>
            <a:rPr lang="en-US" b="0" i="0" dirty="0" err="1"/>
            <a:t>khalayak</a:t>
          </a:r>
          <a:r>
            <a:rPr lang="en-US" b="0" i="0" dirty="0"/>
            <a:t> (</a:t>
          </a:r>
          <a:r>
            <a:rPr lang="en-US" b="0" i="0" dirty="0" err="1"/>
            <a:t>massa</a:t>
          </a:r>
          <a:r>
            <a:rPr lang="en-US" b="0" i="0" dirty="0"/>
            <a:t>), </a:t>
          </a:r>
          <a:r>
            <a:rPr lang="en-US" b="0" i="0" dirty="0" err="1"/>
            <a:t>melalui</a:t>
          </a:r>
          <a:r>
            <a:rPr lang="en-US" b="0" i="0" dirty="0"/>
            <a:t> proses </a:t>
          </a:r>
          <a:r>
            <a:rPr lang="en-US" b="0" i="0" dirty="0" err="1"/>
            <a:t>siaran</a:t>
          </a:r>
          <a:endParaRPr lang="en-US" dirty="0"/>
        </a:p>
      </dgm:t>
    </dgm:pt>
    <dgm:pt modelId="{AB28B0B4-11FF-4B74-902F-5678F899E322}" type="parTrans" cxnId="{53A30EAD-B368-4836-B934-75163FF9E9FE}">
      <dgm:prSet/>
      <dgm:spPr/>
      <dgm:t>
        <a:bodyPr/>
        <a:lstStyle/>
        <a:p>
          <a:endParaRPr lang="id-ID"/>
        </a:p>
      </dgm:t>
    </dgm:pt>
    <dgm:pt modelId="{A82AD5BB-90DE-4192-8843-330EEA404601}" type="sibTrans" cxnId="{53A30EAD-B368-4836-B934-75163FF9E9FE}">
      <dgm:prSet/>
      <dgm:spPr/>
      <dgm:t>
        <a:bodyPr/>
        <a:lstStyle/>
        <a:p>
          <a:endParaRPr lang="id-ID"/>
        </a:p>
      </dgm:t>
    </dgm:pt>
    <dgm:pt modelId="{C738C60E-24C8-4DBE-A1EB-198FCC61AC0C}" type="pres">
      <dgm:prSet presAssocID="{4F186B02-667E-445C-9C44-7C4AC63E9391}" presName="linear" presStyleCnt="0">
        <dgm:presLayoutVars>
          <dgm:animLvl val="lvl"/>
          <dgm:resizeHandles val="exact"/>
        </dgm:presLayoutVars>
      </dgm:prSet>
      <dgm:spPr/>
    </dgm:pt>
    <dgm:pt modelId="{D4725458-7A03-4AAC-B6B8-7ECAE502025B}" type="pres">
      <dgm:prSet presAssocID="{93528C4E-5342-4012-B08D-C0B2B708BD19}" presName="parentText" presStyleLbl="node1" presStyleIdx="0" presStyleCnt="2">
        <dgm:presLayoutVars>
          <dgm:chMax val="0"/>
          <dgm:bulletEnabled val="1"/>
        </dgm:presLayoutVars>
      </dgm:prSet>
      <dgm:spPr/>
    </dgm:pt>
    <dgm:pt modelId="{E0E76107-B6E5-4B3E-A598-466D106BB8DD}" type="pres">
      <dgm:prSet presAssocID="{F1D34D76-875C-4633-8AD9-EC1C48916430}" presName="spacer" presStyleCnt="0"/>
      <dgm:spPr/>
    </dgm:pt>
    <dgm:pt modelId="{2630B188-CF84-443D-ADC1-21B67F5445D1}" type="pres">
      <dgm:prSet presAssocID="{F91E9C5E-8CB2-4719-917C-AC669B06EA91}" presName="parentText" presStyleLbl="node1" presStyleIdx="1" presStyleCnt="2">
        <dgm:presLayoutVars>
          <dgm:chMax val="0"/>
          <dgm:bulletEnabled val="1"/>
        </dgm:presLayoutVars>
      </dgm:prSet>
      <dgm:spPr/>
    </dgm:pt>
  </dgm:ptLst>
  <dgm:cxnLst>
    <dgm:cxn modelId="{4578D715-58AA-406E-A3FA-FCDEFC64C24D}" type="presOf" srcId="{F91E9C5E-8CB2-4719-917C-AC669B06EA91}" destId="{2630B188-CF84-443D-ADC1-21B67F5445D1}" srcOrd="0" destOrd="0" presId="urn:microsoft.com/office/officeart/2005/8/layout/vList2"/>
    <dgm:cxn modelId="{20A91A53-5761-400C-BC0D-1403E30763C7}" type="presOf" srcId="{93528C4E-5342-4012-B08D-C0B2B708BD19}" destId="{D4725458-7A03-4AAC-B6B8-7ECAE502025B}" srcOrd="0" destOrd="0" presId="urn:microsoft.com/office/officeart/2005/8/layout/vList2"/>
    <dgm:cxn modelId="{B0EBC258-0914-4E18-B089-22BED44DF187}" srcId="{4F186B02-667E-445C-9C44-7C4AC63E9391}" destId="{93528C4E-5342-4012-B08D-C0B2B708BD19}" srcOrd="0" destOrd="0" parTransId="{E7EA4D87-ADE8-4250-B9D5-9BE234265AC6}" sibTransId="{F1D34D76-875C-4633-8AD9-EC1C48916430}"/>
    <dgm:cxn modelId="{53A30EAD-B368-4836-B934-75163FF9E9FE}" srcId="{4F186B02-667E-445C-9C44-7C4AC63E9391}" destId="{F91E9C5E-8CB2-4719-917C-AC669B06EA91}" srcOrd="1" destOrd="0" parTransId="{AB28B0B4-11FF-4B74-902F-5678F899E322}" sibTransId="{A82AD5BB-90DE-4192-8843-330EEA404601}"/>
    <dgm:cxn modelId="{183A0CCE-0D23-498F-A50B-28E1BDF1BD9F}" type="presOf" srcId="{4F186B02-667E-445C-9C44-7C4AC63E9391}" destId="{C738C60E-24C8-4DBE-A1EB-198FCC61AC0C}" srcOrd="0" destOrd="0" presId="urn:microsoft.com/office/officeart/2005/8/layout/vList2"/>
    <dgm:cxn modelId="{A69FB092-2D08-48D1-8067-5D20024E6337}" type="presParOf" srcId="{C738C60E-24C8-4DBE-A1EB-198FCC61AC0C}" destId="{D4725458-7A03-4AAC-B6B8-7ECAE502025B}" srcOrd="0" destOrd="0" presId="urn:microsoft.com/office/officeart/2005/8/layout/vList2"/>
    <dgm:cxn modelId="{D7BB5A30-9C00-4317-8955-6D6CAF0676FA}" type="presParOf" srcId="{C738C60E-24C8-4DBE-A1EB-198FCC61AC0C}" destId="{E0E76107-B6E5-4B3E-A598-466D106BB8DD}" srcOrd="1" destOrd="0" presId="urn:microsoft.com/office/officeart/2005/8/layout/vList2"/>
    <dgm:cxn modelId="{4E3DBAB6-99DB-483F-A73F-61A3DAD2B9FB}" type="presParOf" srcId="{C738C60E-24C8-4DBE-A1EB-198FCC61AC0C}" destId="{2630B188-CF84-443D-ADC1-21B67F5445D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44EF2C-797F-4877-9019-4DB61C934D5A}" type="doc">
      <dgm:prSet loTypeId="urn:microsoft.com/office/officeart/2016/7/layout/RepeatingBendingProcessNew" loCatId="process" qsTypeId="urn:microsoft.com/office/officeart/2005/8/quickstyle/simple1" qsCatId="simple" csTypeId="urn:microsoft.com/office/officeart/2005/8/colors/colorful2" csCatId="colorful" phldr="1"/>
      <dgm:spPr/>
      <dgm:t>
        <a:bodyPr/>
        <a:lstStyle/>
        <a:p>
          <a:endParaRPr lang="en-US"/>
        </a:p>
      </dgm:t>
    </dgm:pt>
    <dgm:pt modelId="{EDE9FA25-E731-40A8-BDAC-BA841FE15014}">
      <dgm:prSet/>
      <dgm:spPr/>
      <dgm:t>
        <a:bodyPr/>
        <a:lstStyle/>
        <a:p>
          <a:pPr algn="ctr"/>
          <a:r>
            <a:rPr lang="id-ID" b="0" i="0" dirty="0"/>
            <a:t>Radio. </a:t>
          </a:r>
          <a:endParaRPr lang="en-US" b="0" i="0" dirty="0"/>
        </a:p>
        <a:p>
          <a:pPr algn="l"/>
          <a:r>
            <a:rPr lang="id-ID" b="0" i="0" dirty="0"/>
            <a:t>Stasiun radio memainkan peran penting dalam </a:t>
          </a:r>
          <a:r>
            <a:rPr lang="id-ID" b="0" i="0" dirty="0" err="1"/>
            <a:t>broadcasting</a:t>
          </a:r>
          <a:r>
            <a:rPr lang="id-ID" b="0" i="0" dirty="0"/>
            <a:t> dengan menyediakan beragam program musik, berita, dan siaran langsung. ...</a:t>
          </a:r>
          <a:endParaRPr lang="en-US" dirty="0"/>
        </a:p>
      </dgm:t>
    </dgm:pt>
    <dgm:pt modelId="{908C0D16-0AEC-4541-B544-9E5B78AB7D67}" type="parTrans" cxnId="{7C79755A-5274-458F-BF2D-633EF2391CB7}">
      <dgm:prSet/>
      <dgm:spPr/>
      <dgm:t>
        <a:bodyPr/>
        <a:lstStyle/>
        <a:p>
          <a:endParaRPr lang="en-US"/>
        </a:p>
      </dgm:t>
    </dgm:pt>
    <dgm:pt modelId="{3A822475-1D91-4BBE-9F76-C66341E84AD6}" type="sibTrans" cxnId="{7C79755A-5274-458F-BF2D-633EF2391CB7}">
      <dgm:prSet/>
      <dgm:spPr/>
      <dgm:t>
        <a:bodyPr/>
        <a:lstStyle/>
        <a:p>
          <a:endParaRPr lang="en-US"/>
        </a:p>
      </dgm:t>
    </dgm:pt>
    <dgm:pt modelId="{DEC7EF9A-28B3-4B59-A4B7-D108B5B6B009}">
      <dgm:prSet/>
      <dgm:spPr/>
      <dgm:t>
        <a:bodyPr/>
        <a:lstStyle/>
        <a:p>
          <a:pPr algn="ctr"/>
          <a:r>
            <a:rPr lang="id-ID" b="0" i="0" dirty="0"/>
            <a:t>Televisi. </a:t>
          </a:r>
          <a:endParaRPr lang="en-US" b="0" i="0" dirty="0"/>
        </a:p>
        <a:p>
          <a:pPr algn="l"/>
          <a:r>
            <a:rPr lang="id-ID" b="0" i="0" dirty="0"/>
            <a:t>Stasiun televisi menyediakan program-program TV yang meliputi berita, acara hiburan, drama, olahraga, dan lain-lain. .</a:t>
          </a:r>
          <a:endParaRPr lang="en-US" dirty="0"/>
        </a:p>
      </dgm:t>
    </dgm:pt>
    <dgm:pt modelId="{18E341FD-89C9-4C0B-8C83-131B6F73860F}" type="parTrans" cxnId="{9BFFC46E-14B4-4B1C-B899-C1E1F05E5D84}">
      <dgm:prSet/>
      <dgm:spPr/>
      <dgm:t>
        <a:bodyPr/>
        <a:lstStyle/>
        <a:p>
          <a:endParaRPr lang="en-US"/>
        </a:p>
      </dgm:t>
    </dgm:pt>
    <dgm:pt modelId="{C888E9A3-11A0-4DD1-AF17-EA9342EBC3EF}" type="sibTrans" cxnId="{9BFFC46E-14B4-4B1C-B899-C1E1F05E5D84}">
      <dgm:prSet/>
      <dgm:spPr/>
      <dgm:t>
        <a:bodyPr/>
        <a:lstStyle/>
        <a:p>
          <a:endParaRPr lang="en-US"/>
        </a:p>
      </dgm:t>
    </dgm:pt>
    <dgm:pt modelId="{4F6BCCC0-10E9-401C-8E90-6079DA3FC425}">
      <dgm:prSet/>
      <dgm:spPr/>
      <dgm:t>
        <a:bodyPr/>
        <a:lstStyle/>
        <a:p>
          <a:pPr algn="ctr"/>
          <a:r>
            <a:rPr lang="id-ID" b="0" i="0" dirty="0"/>
            <a:t>Platform </a:t>
          </a:r>
          <a:r>
            <a:rPr lang="id-ID" b="0" i="0" dirty="0" err="1"/>
            <a:t>Streaming</a:t>
          </a:r>
          <a:r>
            <a:rPr lang="id-ID" b="0" i="0" dirty="0"/>
            <a:t> Online</a:t>
          </a:r>
          <a:endParaRPr lang="en-US" b="0" i="0" dirty="0"/>
        </a:p>
        <a:p>
          <a:pPr algn="ctr"/>
          <a:endParaRPr lang="en-US" b="0" i="0" dirty="0"/>
        </a:p>
        <a:p>
          <a:pPr algn="l"/>
          <a:r>
            <a:rPr lang="id-ID" b="0" i="0" dirty="0"/>
            <a:t>proses transfer data atau informasi dari satu pengguna ke pengguna lain, baik secara langsung atau melalui aplikasi tertentu</a:t>
          </a:r>
          <a:r>
            <a:rPr lang="en-US" b="0" i="0" dirty="0"/>
            <a:t>.</a:t>
          </a:r>
          <a:endParaRPr lang="id-ID" b="0" i="0" dirty="0"/>
        </a:p>
        <a:p>
          <a:pPr algn="l"/>
          <a:r>
            <a:rPr lang="id-ID" b="0" i="0" dirty="0" err="1"/>
            <a:t>YouTube</a:t>
          </a:r>
          <a:r>
            <a:rPr lang="id-ID" b="0" i="0" dirty="0"/>
            <a:t> atau Instagram,</a:t>
          </a:r>
          <a:r>
            <a:rPr lang="en-US" b="0" i="0" dirty="0"/>
            <a:t> </a:t>
          </a:r>
          <a:r>
            <a:rPr lang="en-US" b="0" i="0" dirty="0" err="1"/>
            <a:t>contoh</a:t>
          </a:r>
          <a:r>
            <a:rPr lang="en-US" b="0" i="0" dirty="0"/>
            <a:t>. Kita </a:t>
          </a:r>
          <a:r>
            <a:rPr lang="en-US" b="0" i="0" dirty="0" err="1"/>
            <a:t>bisa</a:t>
          </a:r>
          <a:r>
            <a:rPr lang="en-US" b="0" i="0" dirty="0"/>
            <a:t> </a:t>
          </a:r>
          <a:r>
            <a:rPr lang="id-ID" b="0" i="0" dirty="0"/>
            <a:t>menyaksikan video pada platform</a:t>
          </a:r>
          <a:r>
            <a:rPr lang="en-US" b="0" i="0" dirty="0"/>
            <a:t>, </a:t>
          </a:r>
          <a:r>
            <a:rPr lang="en-US" b="0" i="0" dirty="0" err="1"/>
            <a:t>dengan</a:t>
          </a:r>
          <a:r>
            <a:rPr lang="en-US" b="0" i="0" dirty="0"/>
            <a:t> </a:t>
          </a:r>
          <a:r>
            <a:rPr lang="id-ID" b="0" i="0" dirty="0" err="1"/>
            <a:t>mengklik</a:t>
          </a:r>
          <a:r>
            <a:rPr lang="en-US" b="0" i="0" dirty="0"/>
            <a:t>. </a:t>
          </a:r>
          <a:r>
            <a:rPr lang="id-ID" b="0" i="0" dirty="0"/>
            <a:t> </a:t>
          </a:r>
          <a:r>
            <a:rPr lang="en-US" b="0" i="0" dirty="0"/>
            <a:t>Kita </a:t>
          </a:r>
          <a:r>
            <a:rPr lang="id-ID" b="0" i="0" dirty="0"/>
            <a:t>menikmati</a:t>
          </a:r>
          <a:r>
            <a:rPr lang="en-US" b="0" i="0" dirty="0" err="1"/>
            <a:t>nya</a:t>
          </a:r>
          <a:r>
            <a:rPr lang="en-US" b="0" i="0" dirty="0"/>
            <a:t> </a:t>
          </a:r>
          <a:r>
            <a:rPr lang="id-ID" b="0" i="0" dirty="0"/>
            <a:t>sesuai kecepatan transfer data yang dimiliki.</a:t>
          </a:r>
        </a:p>
        <a:p>
          <a:pPr algn="l"/>
          <a:r>
            <a:rPr lang="id-ID" b="0" i="0" dirty="0" err="1"/>
            <a:t>Streaming</a:t>
          </a:r>
          <a:r>
            <a:rPr lang="id-ID" b="0" i="0" dirty="0"/>
            <a:t> kini tak hanya dimanfaatkan pada media </a:t>
          </a:r>
          <a:r>
            <a:rPr lang="id-ID" b="0" i="0" dirty="0" err="1"/>
            <a:t>YouTube</a:t>
          </a:r>
          <a:r>
            <a:rPr lang="id-ID" b="0" i="0" dirty="0"/>
            <a:t> </a:t>
          </a:r>
          <a:r>
            <a:rPr lang="en-US" b="0" i="0" dirty="0" err="1"/>
            <a:t>dkk</a:t>
          </a:r>
          <a:r>
            <a:rPr lang="en-US" b="0" i="0" dirty="0"/>
            <a:t>. </a:t>
          </a:r>
          <a:r>
            <a:rPr lang="en-US" b="0" i="0" dirty="0" err="1"/>
            <a:t>Stasiun</a:t>
          </a:r>
          <a:r>
            <a:rPr lang="en-US" b="0" i="0" dirty="0"/>
            <a:t> radio </a:t>
          </a:r>
          <a:r>
            <a:rPr lang="en-US" b="0" i="0" dirty="0" err="1"/>
            <a:t>kini</a:t>
          </a:r>
          <a:r>
            <a:rPr lang="en-US" b="0" i="0" dirty="0"/>
            <a:t> </a:t>
          </a:r>
          <a:r>
            <a:rPr lang="en-US" b="0" i="0" dirty="0" err="1"/>
            <a:t>memanfaatkan</a:t>
          </a:r>
          <a:r>
            <a:rPr lang="en-US" b="0" i="0" dirty="0"/>
            <a:t> </a:t>
          </a:r>
          <a:r>
            <a:rPr lang="id-ID" b="0" i="0" dirty="0"/>
            <a:t>jaringan internet untuk mengudara</a:t>
          </a:r>
          <a:r>
            <a:rPr lang="en-US" b="0" i="0" dirty="0"/>
            <a:t>: R</a:t>
          </a:r>
          <a:r>
            <a:rPr lang="id-ID" b="0" i="0" dirty="0" err="1"/>
            <a:t>adio</a:t>
          </a:r>
          <a:r>
            <a:rPr lang="id-ID" b="0" i="0" dirty="0"/>
            <a:t> </a:t>
          </a:r>
          <a:r>
            <a:rPr lang="id-ID" b="0" i="0" dirty="0" err="1"/>
            <a:t>online</a:t>
          </a:r>
          <a:r>
            <a:rPr lang="en-US" b="0" i="0" dirty="0"/>
            <a:t>:</a:t>
          </a:r>
          <a:r>
            <a:rPr lang="id-ID" b="0" i="0" dirty="0"/>
            <a:t> </a:t>
          </a:r>
          <a:r>
            <a:rPr lang="en-US" b="0" i="0" dirty="0" err="1"/>
            <a:t>bukan</a:t>
          </a:r>
          <a:r>
            <a:rPr lang="en-US" b="0" i="0" dirty="0"/>
            <a:t> </a:t>
          </a:r>
          <a:r>
            <a:rPr lang="en-US" b="0" i="0" dirty="0" err="1"/>
            <a:t>hanya</a:t>
          </a:r>
          <a:r>
            <a:rPr lang="en-US" b="0" i="0" dirty="0"/>
            <a:t> </a:t>
          </a:r>
          <a:r>
            <a:rPr lang="id-ID" b="0" i="0" dirty="0"/>
            <a:t>untuk </a:t>
          </a:r>
          <a:r>
            <a:rPr lang="en-US" b="0" i="0" dirty="0" err="1"/>
            <a:t>mendengarkan</a:t>
          </a:r>
          <a:r>
            <a:rPr lang="en-US" b="0" i="0" dirty="0"/>
            <a:t> </a:t>
          </a:r>
          <a:r>
            <a:rPr lang="en-US" b="0" i="0" dirty="0" err="1"/>
            <a:t>lagu</a:t>
          </a:r>
          <a:r>
            <a:rPr lang="en-US" b="0" i="0" dirty="0"/>
            <a:t> </a:t>
          </a:r>
          <a:r>
            <a:rPr lang="en-US" b="0" i="0" dirty="0" err="1"/>
            <a:t>tapi</a:t>
          </a:r>
          <a:r>
            <a:rPr lang="en-US" b="0" i="0" dirty="0"/>
            <a:t> juga </a:t>
          </a:r>
          <a:r>
            <a:rPr lang="en-US" b="0" i="0" dirty="0" err="1"/>
            <a:t>untuk</a:t>
          </a:r>
          <a:r>
            <a:rPr lang="en-US" b="0" i="0" dirty="0"/>
            <a:t> </a:t>
          </a:r>
          <a:r>
            <a:rPr lang="id-ID" b="0" i="0" dirty="0"/>
            <a:t>mencari informasi terkini atau konten hiburan </a:t>
          </a:r>
          <a:r>
            <a:rPr lang="en-US" b="0" i="0" dirty="0"/>
            <a:t>lain </a:t>
          </a:r>
          <a:r>
            <a:rPr lang="en-US" b="0" i="0" dirty="0" err="1"/>
            <a:t>selagi</a:t>
          </a:r>
          <a:r>
            <a:rPr lang="en-US" b="0" i="0" dirty="0"/>
            <a:t> </a:t>
          </a:r>
          <a:r>
            <a:rPr lang="id-ID" b="0" i="0" dirty="0"/>
            <a:t>di perjalanan.</a:t>
          </a:r>
          <a:endParaRPr lang="en-US" dirty="0"/>
        </a:p>
      </dgm:t>
    </dgm:pt>
    <dgm:pt modelId="{D80B4812-6A2A-493D-A87C-3A7C40069A8C}" type="parTrans" cxnId="{F1728217-E91E-4EA9-932A-0369A93C9BA9}">
      <dgm:prSet/>
      <dgm:spPr/>
      <dgm:t>
        <a:bodyPr/>
        <a:lstStyle/>
        <a:p>
          <a:endParaRPr lang="en-US"/>
        </a:p>
      </dgm:t>
    </dgm:pt>
    <dgm:pt modelId="{0DC7247B-C1F9-4F2B-B089-8087A4714F2D}" type="sibTrans" cxnId="{F1728217-E91E-4EA9-932A-0369A93C9BA9}">
      <dgm:prSet/>
      <dgm:spPr/>
      <dgm:t>
        <a:bodyPr/>
        <a:lstStyle/>
        <a:p>
          <a:endParaRPr lang="en-US"/>
        </a:p>
      </dgm:t>
    </dgm:pt>
    <dgm:pt modelId="{6D5D6280-B29F-48E1-BCE5-C4B3552E2B00}" type="pres">
      <dgm:prSet presAssocID="{2C44EF2C-797F-4877-9019-4DB61C934D5A}" presName="Name0" presStyleCnt="0">
        <dgm:presLayoutVars>
          <dgm:dir/>
          <dgm:resizeHandles val="exact"/>
        </dgm:presLayoutVars>
      </dgm:prSet>
      <dgm:spPr/>
    </dgm:pt>
    <dgm:pt modelId="{2C9C17CF-4AF3-41E7-A50C-A17B6AB74C7D}" type="pres">
      <dgm:prSet presAssocID="{EDE9FA25-E731-40A8-BDAC-BA841FE15014}" presName="node" presStyleLbl="node1" presStyleIdx="0" presStyleCnt="3">
        <dgm:presLayoutVars>
          <dgm:bulletEnabled val="1"/>
        </dgm:presLayoutVars>
      </dgm:prSet>
      <dgm:spPr/>
    </dgm:pt>
    <dgm:pt modelId="{501F760C-81BC-49B3-9FB5-DFA559C2C8A5}" type="pres">
      <dgm:prSet presAssocID="{3A822475-1D91-4BBE-9F76-C66341E84AD6}" presName="sibTrans" presStyleLbl="sibTrans1D1" presStyleIdx="0" presStyleCnt="2"/>
      <dgm:spPr/>
    </dgm:pt>
    <dgm:pt modelId="{0A5C92FF-E12C-4399-9009-2436518022B2}" type="pres">
      <dgm:prSet presAssocID="{3A822475-1D91-4BBE-9F76-C66341E84AD6}" presName="connectorText" presStyleLbl="sibTrans1D1" presStyleIdx="0" presStyleCnt="2"/>
      <dgm:spPr/>
    </dgm:pt>
    <dgm:pt modelId="{6D4DC62B-B429-4FDF-8D77-8E4FBCAE96CF}" type="pres">
      <dgm:prSet presAssocID="{DEC7EF9A-28B3-4B59-A4B7-D108B5B6B009}" presName="node" presStyleLbl="node1" presStyleIdx="1" presStyleCnt="3">
        <dgm:presLayoutVars>
          <dgm:bulletEnabled val="1"/>
        </dgm:presLayoutVars>
      </dgm:prSet>
      <dgm:spPr/>
    </dgm:pt>
    <dgm:pt modelId="{27C88137-3893-4E95-A7DD-E5588E664D12}" type="pres">
      <dgm:prSet presAssocID="{C888E9A3-11A0-4DD1-AF17-EA9342EBC3EF}" presName="sibTrans" presStyleLbl="sibTrans1D1" presStyleIdx="1" presStyleCnt="2"/>
      <dgm:spPr/>
    </dgm:pt>
    <dgm:pt modelId="{1733F1C3-837C-4465-B427-06B34660F8C7}" type="pres">
      <dgm:prSet presAssocID="{C888E9A3-11A0-4DD1-AF17-EA9342EBC3EF}" presName="connectorText" presStyleLbl="sibTrans1D1" presStyleIdx="1" presStyleCnt="2"/>
      <dgm:spPr/>
    </dgm:pt>
    <dgm:pt modelId="{A6219500-4A15-4495-BFC7-348EA84B94FC}" type="pres">
      <dgm:prSet presAssocID="{4F6BCCC0-10E9-401C-8E90-6079DA3FC425}" presName="node" presStyleLbl="node1" presStyleIdx="2" presStyleCnt="3" custScaleX="180881" custScaleY="225722">
        <dgm:presLayoutVars>
          <dgm:bulletEnabled val="1"/>
        </dgm:presLayoutVars>
      </dgm:prSet>
      <dgm:spPr/>
    </dgm:pt>
  </dgm:ptLst>
  <dgm:cxnLst>
    <dgm:cxn modelId="{86375A05-639F-4D39-BDCD-9063AB564D5B}" type="presOf" srcId="{3A822475-1D91-4BBE-9F76-C66341E84AD6}" destId="{0A5C92FF-E12C-4399-9009-2436518022B2}" srcOrd="1" destOrd="0" presId="urn:microsoft.com/office/officeart/2016/7/layout/RepeatingBendingProcessNew"/>
    <dgm:cxn modelId="{F1728217-E91E-4EA9-932A-0369A93C9BA9}" srcId="{2C44EF2C-797F-4877-9019-4DB61C934D5A}" destId="{4F6BCCC0-10E9-401C-8E90-6079DA3FC425}" srcOrd="2" destOrd="0" parTransId="{D80B4812-6A2A-493D-A87C-3A7C40069A8C}" sibTransId="{0DC7247B-C1F9-4F2B-B089-8087A4714F2D}"/>
    <dgm:cxn modelId="{BA58A12B-F0A0-4DA2-9134-2EEBBFE02EF0}" type="presOf" srcId="{C888E9A3-11A0-4DD1-AF17-EA9342EBC3EF}" destId="{1733F1C3-837C-4465-B427-06B34660F8C7}" srcOrd="1" destOrd="0" presId="urn:microsoft.com/office/officeart/2016/7/layout/RepeatingBendingProcessNew"/>
    <dgm:cxn modelId="{DA4F574D-A041-4026-ADE9-5C560F921818}" type="presOf" srcId="{DEC7EF9A-28B3-4B59-A4B7-D108B5B6B009}" destId="{6D4DC62B-B429-4FDF-8D77-8E4FBCAE96CF}" srcOrd="0" destOrd="0" presId="urn:microsoft.com/office/officeart/2016/7/layout/RepeatingBendingProcessNew"/>
    <dgm:cxn modelId="{9BFFC46E-14B4-4B1C-B899-C1E1F05E5D84}" srcId="{2C44EF2C-797F-4877-9019-4DB61C934D5A}" destId="{DEC7EF9A-28B3-4B59-A4B7-D108B5B6B009}" srcOrd="1" destOrd="0" parTransId="{18E341FD-89C9-4C0B-8C83-131B6F73860F}" sibTransId="{C888E9A3-11A0-4DD1-AF17-EA9342EBC3EF}"/>
    <dgm:cxn modelId="{C8F18152-DAA4-4009-B38C-D4FD060478C2}" type="presOf" srcId="{2C44EF2C-797F-4877-9019-4DB61C934D5A}" destId="{6D5D6280-B29F-48E1-BCE5-C4B3552E2B00}" srcOrd="0" destOrd="0" presId="urn:microsoft.com/office/officeart/2016/7/layout/RepeatingBendingProcessNew"/>
    <dgm:cxn modelId="{7C79755A-5274-458F-BF2D-633EF2391CB7}" srcId="{2C44EF2C-797F-4877-9019-4DB61C934D5A}" destId="{EDE9FA25-E731-40A8-BDAC-BA841FE15014}" srcOrd="0" destOrd="0" parTransId="{908C0D16-0AEC-4541-B544-9E5B78AB7D67}" sibTransId="{3A822475-1D91-4BBE-9F76-C66341E84AD6}"/>
    <dgm:cxn modelId="{6EC07983-8710-4D31-A7A6-F4345178D536}" type="presOf" srcId="{EDE9FA25-E731-40A8-BDAC-BA841FE15014}" destId="{2C9C17CF-4AF3-41E7-A50C-A17B6AB74C7D}" srcOrd="0" destOrd="0" presId="urn:microsoft.com/office/officeart/2016/7/layout/RepeatingBendingProcessNew"/>
    <dgm:cxn modelId="{56C0B094-5FB4-47BE-BC6C-00811CA8AF07}" type="presOf" srcId="{4F6BCCC0-10E9-401C-8E90-6079DA3FC425}" destId="{A6219500-4A15-4495-BFC7-348EA84B94FC}" srcOrd="0" destOrd="0" presId="urn:microsoft.com/office/officeart/2016/7/layout/RepeatingBendingProcessNew"/>
    <dgm:cxn modelId="{B3D66FA7-8590-499A-8C3E-898EC9A1B768}" type="presOf" srcId="{3A822475-1D91-4BBE-9F76-C66341E84AD6}" destId="{501F760C-81BC-49B3-9FB5-DFA559C2C8A5}" srcOrd="0" destOrd="0" presId="urn:microsoft.com/office/officeart/2016/7/layout/RepeatingBendingProcessNew"/>
    <dgm:cxn modelId="{8DED49A9-CF9F-468C-936C-8046C2BD07BD}" type="presOf" srcId="{C888E9A3-11A0-4DD1-AF17-EA9342EBC3EF}" destId="{27C88137-3893-4E95-A7DD-E5588E664D12}" srcOrd="0" destOrd="0" presId="urn:microsoft.com/office/officeart/2016/7/layout/RepeatingBendingProcessNew"/>
    <dgm:cxn modelId="{6FFAC9E1-EBDF-4F83-969D-CB9C0144FAD4}" type="presParOf" srcId="{6D5D6280-B29F-48E1-BCE5-C4B3552E2B00}" destId="{2C9C17CF-4AF3-41E7-A50C-A17B6AB74C7D}" srcOrd="0" destOrd="0" presId="urn:microsoft.com/office/officeart/2016/7/layout/RepeatingBendingProcessNew"/>
    <dgm:cxn modelId="{5BC7A303-D9ED-442C-AC45-CA2F990482D5}" type="presParOf" srcId="{6D5D6280-B29F-48E1-BCE5-C4B3552E2B00}" destId="{501F760C-81BC-49B3-9FB5-DFA559C2C8A5}" srcOrd="1" destOrd="0" presId="urn:microsoft.com/office/officeart/2016/7/layout/RepeatingBendingProcessNew"/>
    <dgm:cxn modelId="{15E5D737-96E0-4A18-8A52-92FC472739B8}" type="presParOf" srcId="{501F760C-81BC-49B3-9FB5-DFA559C2C8A5}" destId="{0A5C92FF-E12C-4399-9009-2436518022B2}" srcOrd="0" destOrd="0" presId="urn:microsoft.com/office/officeart/2016/7/layout/RepeatingBendingProcessNew"/>
    <dgm:cxn modelId="{44E4B986-A042-4B7C-B14E-3F79174BC6B4}" type="presParOf" srcId="{6D5D6280-B29F-48E1-BCE5-C4B3552E2B00}" destId="{6D4DC62B-B429-4FDF-8D77-8E4FBCAE96CF}" srcOrd="2" destOrd="0" presId="urn:microsoft.com/office/officeart/2016/7/layout/RepeatingBendingProcessNew"/>
    <dgm:cxn modelId="{38B896A0-C11A-4CB3-AF1B-A7DC84578F92}" type="presParOf" srcId="{6D5D6280-B29F-48E1-BCE5-C4B3552E2B00}" destId="{27C88137-3893-4E95-A7DD-E5588E664D12}" srcOrd="3" destOrd="0" presId="urn:microsoft.com/office/officeart/2016/7/layout/RepeatingBendingProcessNew"/>
    <dgm:cxn modelId="{6A51B89A-C1DD-4425-A3BF-B4B000937D9A}" type="presParOf" srcId="{27C88137-3893-4E95-A7DD-E5588E664D12}" destId="{1733F1C3-837C-4465-B427-06B34660F8C7}" srcOrd="0" destOrd="0" presId="urn:microsoft.com/office/officeart/2016/7/layout/RepeatingBendingProcessNew"/>
    <dgm:cxn modelId="{A978C3AB-4E0C-4CA0-A0A7-7F2E6373EA96}" type="presParOf" srcId="{6D5D6280-B29F-48E1-BCE5-C4B3552E2B00}" destId="{A6219500-4A15-4495-BFC7-348EA84B94FC}" srcOrd="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94EEE53-DA74-48FD-A41B-7BE4E0089B73}" type="doc">
      <dgm:prSet loTypeId="urn:microsoft.com/office/officeart/2005/8/layout/chart3" loCatId="cycle" qsTypeId="urn:microsoft.com/office/officeart/2005/8/quickstyle/simple1" qsCatId="simple" csTypeId="urn:microsoft.com/office/officeart/2005/8/colors/colorful2" csCatId="colorful" phldr="1"/>
      <dgm:spPr/>
      <dgm:t>
        <a:bodyPr/>
        <a:lstStyle/>
        <a:p>
          <a:endParaRPr lang="en-US"/>
        </a:p>
      </dgm:t>
    </dgm:pt>
    <dgm:pt modelId="{5345129C-803F-4448-8FC9-C6CD5712882B}">
      <dgm:prSet/>
      <dgm:spPr/>
      <dgm:t>
        <a:bodyPr/>
        <a:lstStyle/>
        <a:p>
          <a:r>
            <a:rPr lang="id-ID" b="1" i="0" dirty="0"/>
            <a:t>Lembaga Penyiaran Publik (LPP), </a:t>
          </a:r>
          <a:endParaRPr lang="en-US" dirty="0"/>
        </a:p>
      </dgm:t>
    </dgm:pt>
    <dgm:pt modelId="{EA577F4F-0F14-4546-B5E4-FD96186D1609}" type="parTrans" cxnId="{A5593937-7E05-4931-A7CD-4DC2DB5466CE}">
      <dgm:prSet/>
      <dgm:spPr/>
      <dgm:t>
        <a:bodyPr/>
        <a:lstStyle/>
        <a:p>
          <a:endParaRPr lang="en-US"/>
        </a:p>
      </dgm:t>
    </dgm:pt>
    <dgm:pt modelId="{DBF5906E-C9BC-4A33-874F-41995C2417A3}" type="sibTrans" cxnId="{A5593937-7E05-4931-A7CD-4DC2DB5466CE}">
      <dgm:prSet/>
      <dgm:spPr/>
      <dgm:t>
        <a:bodyPr/>
        <a:lstStyle/>
        <a:p>
          <a:endParaRPr lang="en-US"/>
        </a:p>
      </dgm:t>
    </dgm:pt>
    <dgm:pt modelId="{DA531FD5-56DB-4FBD-A93C-C27168823846}">
      <dgm:prSet/>
      <dgm:spPr/>
      <dgm:t>
        <a:bodyPr/>
        <a:lstStyle/>
        <a:p>
          <a:r>
            <a:rPr lang="id-ID" b="1" i="0" dirty="0"/>
            <a:t>sumber pendanaan keempat jenis lembaga penyiaran tersebut diatur dalam UU 32 Tahun 2002 tentang Penyiaran.</a:t>
          </a:r>
          <a:endParaRPr lang="en-US" dirty="0"/>
        </a:p>
      </dgm:t>
    </dgm:pt>
    <dgm:pt modelId="{6AC8EC82-8CAD-489F-964B-6FBED2B79285}" type="parTrans" cxnId="{B8EDCE76-FF00-4C43-A5C2-B6799546DBB1}">
      <dgm:prSet/>
      <dgm:spPr/>
      <dgm:t>
        <a:bodyPr/>
        <a:lstStyle/>
        <a:p>
          <a:endParaRPr lang="id-ID"/>
        </a:p>
      </dgm:t>
    </dgm:pt>
    <dgm:pt modelId="{818F0B21-15B8-4C7C-A570-6DF30492A4FF}" type="sibTrans" cxnId="{B8EDCE76-FF00-4C43-A5C2-B6799546DBB1}">
      <dgm:prSet/>
      <dgm:spPr/>
      <dgm:t>
        <a:bodyPr/>
        <a:lstStyle/>
        <a:p>
          <a:endParaRPr lang="id-ID"/>
        </a:p>
      </dgm:t>
    </dgm:pt>
    <dgm:pt modelId="{3537B3DB-E54B-4286-B45E-65BDB6B51055}">
      <dgm:prSet/>
      <dgm:spPr/>
      <dgm:t>
        <a:bodyPr/>
        <a:lstStyle/>
        <a:p>
          <a:r>
            <a:rPr lang="id-ID" b="1" i="0" dirty="0"/>
            <a:t>Lembaga Penyiaran Komunitas (LPK</a:t>
          </a:r>
          <a:endParaRPr lang="en-US" dirty="0"/>
        </a:p>
      </dgm:t>
    </dgm:pt>
    <dgm:pt modelId="{F9ABAD2C-200F-4AD4-83A6-76A0C593809D}" type="parTrans" cxnId="{18ADC0E0-E5F6-4261-A4A8-47878E99E427}">
      <dgm:prSet/>
      <dgm:spPr/>
      <dgm:t>
        <a:bodyPr/>
        <a:lstStyle/>
        <a:p>
          <a:endParaRPr lang="id-ID"/>
        </a:p>
      </dgm:t>
    </dgm:pt>
    <dgm:pt modelId="{09EEC63D-13E1-49FB-B3A9-11056B692FEA}" type="sibTrans" cxnId="{18ADC0E0-E5F6-4261-A4A8-47878E99E427}">
      <dgm:prSet/>
      <dgm:spPr/>
      <dgm:t>
        <a:bodyPr/>
        <a:lstStyle/>
        <a:p>
          <a:endParaRPr lang="id-ID"/>
        </a:p>
      </dgm:t>
    </dgm:pt>
    <dgm:pt modelId="{224FC48C-74FE-4C2C-8C50-FBFD1662D856}">
      <dgm:prSet/>
      <dgm:spPr/>
      <dgm:t>
        <a:bodyPr/>
        <a:lstStyle/>
        <a:p>
          <a:r>
            <a:rPr lang="id-ID" b="1" i="0" dirty="0"/>
            <a:t>Lembaga Penyiaran Berlangganan (LPB). </a:t>
          </a:r>
          <a:endParaRPr lang="en-US" dirty="0"/>
        </a:p>
      </dgm:t>
    </dgm:pt>
    <dgm:pt modelId="{2AD8252E-EE78-42DD-9160-E5628A71C398}" type="parTrans" cxnId="{6BEB6A36-ED6E-4013-AF74-C6D7E9B8F8F9}">
      <dgm:prSet/>
      <dgm:spPr/>
      <dgm:t>
        <a:bodyPr/>
        <a:lstStyle/>
        <a:p>
          <a:endParaRPr lang="id-ID"/>
        </a:p>
      </dgm:t>
    </dgm:pt>
    <dgm:pt modelId="{26BC05FB-1187-4330-8EBC-6A865721D36C}" type="sibTrans" cxnId="{6BEB6A36-ED6E-4013-AF74-C6D7E9B8F8F9}">
      <dgm:prSet/>
      <dgm:spPr/>
      <dgm:t>
        <a:bodyPr/>
        <a:lstStyle/>
        <a:p>
          <a:endParaRPr lang="id-ID"/>
        </a:p>
      </dgm:t>
    </dgm:pt>
    <dgm:pt modelId="{29B6B9C7-EF7B-4A48-8371-ADDE94FE9839}">
      <dgm:prSet/>
      <dgm:spPr/>
      <dgm:t>
        <a:bodyPr/>
        <a:lstStyle/>
        <a:p>
          <a:r>
            <a:rPr lang="id-ID" b="1" i="0"/>
            <a:t>Lembaga </a:t>
          </a:r>
          <a:r>
            <a:rPr lang="id-ID" b="1" i="0" dirty="0"/>
            <a:t>Penyiaran Swasta (LPS), </a:t>
          </a:r>
          <a:endParaRPr lang="en-US" dirty="0"/>
        </a:p>
      </dgm:t>
    </dgm:pt>
    <dgm:pt modelId="{23ABCF29-356D-4847-8431-4B13BE9029F0}" type="parTrans" cxnId="{693111A8-7E27-4927-A898-DC51F4DC22A5}">
      <dgm:prSet/>
      <dgm:spPr/>
      <dgm:t>
        <a:bodyPr/>
        <a:lstStyle/>
        <a:p>
          <a:endParaRPr lang="id-ID"/>
        </a:p>
      </dgm:t>
    </dgm:pt>
    <dgm:pt modelId="{734C6003-E9E3-4490-99D1-908AFDAEB3EE}" type="sibTrans" cxnId="{693111A8-7E27-4927-A898-DC51F4DC22A5}">
      <dgm:prSet/>
      <dgm:spPr/>
      <dgm:t>
        <a:bodyPr/>
        <a:lstStyle/>
        <a:p>
          <a:endParaRPr lang="id-ID"/>
        </a:p>
      </dgm:t>
    </dgm:pt>
    <dgm:pt modelId="{337FE8EC-BF07-40E5-9D96-427A192A5300}" type="pres">
      <dgm:prSet presAssocID="{C94EEE53-DA74-48FD-A41B-7BE4E0089B73}" presName="compositeShape" presStyleCnt="0">
        <dgm:presLayoutVars>
          <dgm:chMax val="7"/>
          <dgm:dir/>
          <dgm:resizeHandles val="exact"/>
        </dgm:presLayoutVars>
      </dgm:prSet>
      <dgm:spPr/>
    </dgm:pt>
    <dgm:pt modelId="{7824F3B6-EA41-4EEE-95FB-4B18F66DC913}" type="pres">
      <dgm:prSet presAssocID="{C94EEE53-DA74-48FD-A41B-7BE4E0089B73}" presName="wedge1" presStyleLbl="node1" presStyleIdx="0" presStyleCnt="5"/>
      <dgm:spPr/>
    </dgm:pt>
    <dgm:pt modelId="{79F0D211-07A7-46A2-B41D-25BE0E5C0CDA}" type="pres">
      <dgm:prSet presAssocID="{C94EEE53-DA74-48FD-A41B-7BE4E0089B73}" presName="wedge1Tx" presStyleLbl="node1" presStyleIdx="0" presStyleCnt="5">
        <dgm:presLayoutVars>
          <dgm:chMax val="0"/>
          <dgm:chPref val="0"/>
          <dgm:bulletEnabled val="1"/>
        </dgm:presLayoutVars>
      </dgm:prSet>
      <dgm:spPr/>
    </dgm:pt>
    <dgm:pt modelId="{5D5700B0-D60E-4804-9460-29C6CA74FFE7}" type="pres">
      <dgm:prSet presAssocID="{C94EEE53-DA74-48FD-A41B-7BE4E0089B73}" presName="wedge2" presStyleLbl="node1" presStyleIdx="1" presStyleCnt="5"/>
      <dgm:spPr/>
    </dgm:pt>
    <dgm:pt modelId="{1FDDA4D3-DFFF-4B85-9E08-A55C29731D21}" type="pres">
      <dgm:prSet presAssocID="{C94EEE53-DA74-48FD-A41B-7BE4E0089B73}" presName="wedge2Tx" presStyleLbl="node1" presStyleIdx="1" presStyleCnt="5">
        <dgm:presLayoutVars>
          <dgm:chMax val="0"/>
          <dgm:chPref val="0"/>
          <dgm:bulletEnabled val="1"/>
        </dgm:presLayoutVars>
      </dgm:prSet>
      <dgm:spPr/>
    </dgm:pt>
    <dgm:pt modelId="{043E20AC-2E16-4CA1-9E6E-60A516133841}" type="pres">
      <dgm:prSet presAssocID="{C94EEE53-DA74-48FD-A41B-7BE4E0089B73}" presName="wedge3" presStyleLbl="node1" presStyleIdx="2" presStyleCnt="5"/>
      <dgm:spPr/>
    </dgm:pt>
    <dgm:pt modelId="{98AF28DA-06E0-4628-B41A-20284487D5E0}" type="pres">
      <dgm:prSet presAssocID="{C94EEE53-DA74-48FD-A41B-7BE4E0089B73}" presName="wedge3Tx" presStyleLbl="node1" presStyleIdx="2" presStyleCnt="5">
        <dgm:presLayoutVars>
          <dgm:chMax val="0"/>
          <dgm:chPref val="0"/>
          <dgm:bulletEnabled val="1"/>
        </dgm:presLayoutVars>
      </dgm:prSet>
      <dgm:spPr/>
    </dgm:pt>
    <dgm:pt modelId="{BC971EF0-189E-45DC-B7AA-B3B16EEE72FF}" type="pres">
      <dgm:prSet presAssocID="{C94EEE53-DA74-48FD-A41B-7BE4E0089B73}" presName="wedge4" presStyleLbl="node1" presStyleIdx="3" presStyleCnt="5"/>
      <dgm:spPr/>
    </dgm:pt>
    <dgm:pt modelId="{A0BD3B50-296F-47F4-964B-D860922AC513}" type="pres">
      <dgm:prSet presAssocID="{C94EEE53-DA74-48FD-A41B-7BE4E0089B73}" presName="wedge4Tx" presStyleLbl="node1" presStyleIdx="3" presStyleCnt="5">
        <dgm:presLayoutVars>
          <dgm:chMax val="0"/>
          <dgm:chPref val="0"/>
          <dgm:bulletEnabled val="1"/>
        </dgm:presLayoutVars>
      </dgm:prSet>
      <dgm:spPr/>
    </dgm:pt>
    <dgm:pt modelId="{4A7E1B9B-40EE-4F09-B705-9775232144B7}" type="pres">
      <dgm:prSet presAssocID="{C94EEE53-DA74-48FD-A41B-7BE4E0089B73}" presName="wedge5" presStyleLbl="node1" presStyleIdx="4" presStyleCnt="5"/>
      <dgm:spPr/>
    </dgm:pt>
    <dgm:pt modelId="{B7C8C8E1-F236-4883-B6B6-D33DCC58DFE4}" type="pres">
      <dgm:prSet presAssocID="{C94EEE53-DA74-48FD-A41B-7BE4E0089B73}" presName="wedge5Tx" presStyleLbl="node1" presStyleIdx="4" presStyleCnt="5">
        <dgm:presLayoutVars>
          <dgm:chMax val="0"/>
          <dgm:chPref val="0"/>
          <dgm:bulletEnabled val="1"/>
        </dgm:presLayoutVars>
      </dgm:prSet>
      <dgm:spPr/>
    </dgm:pt>
  </dgm:ptLst>
  <dgm:cxnLst>
    <dgm:cxn modelId="{F8B7E507-18A1-450B-8ECB-CF785D59EA95}" type="presOf" srcId="{29B6B9C7-EF7B-4A48-8371-ADDE94FE9839}" destId="{043E20AC-2E16-4CA1-9E6E-60A516133841}" srcOrd="0" destOrd="0" presId="urn:microsoft.com/office/officeart/2005/8/layout/chart3"/>
    <dgm:cxn modelId="{3FA73C08-1A5A-4011-A4A7-C036B973426A}" type="presOf" srcId="{5345129C-803F-4448-8FC9-C6CD5712882B}" destId="{7824F3B6-EA41-4EEE-95FB-4B18F66DC913}" srcOrd="0" destOrd="0" presId="urn:microsoft.com/office/officeart/2005/8/layout/chart3"/>
    <dgm:cxn modelId="{DF8CA52A-5EC1-4B1A-B76D-1BB69073BFEF}" type="presOf" srcId="{C94EEE53-DA74-48FD-A41B-7BE4E0089B73}" destId="{337FE8EC-BF07-40E5-9D96-427A192A5300}" srcOrd="0" destOrd="0" presId="urn:microsoft.com/office/officeart/2005/8/layout/chart3"/>
    <dgm:cxn modelId="{41185C2B-DA08-48CD-A628-C2DA112CCDA2}" type="presOf" srcId="{5345129C-803F-4448-8FC9-C6CD5712882B}" destId="{79F0D211-07A7-46A2-B41D-25BE0E5C0CDA}" srcOrd="1" destOrd="0" presId="urn:microsoft.com/office/officeart/2005/8/layout/chart3"/>
    <dgm:cxn modelId="{8327EC2E-BBF5-49CE-B060-33E541FBEBA0}" type="presOf" srcId="{3537B3DB-E54B-4286-B45E-65BDB6B51055}" destId="{A0BD3B50-296F-47F4-964B-D860922AC513}" srcOrd="1" destOrd="0" presId="urn:microsoft.com/office/officeart/2005/8/layout/chart3"/>
    <dgm:cxn modelId="{A0833232-B7A5-41ED-B04F-294D08B90239}" type="presOf" srcId="{29B6B9C7-EF7B-4A48-8371-ADDE94FE9839}" destId="{98AF28DA-06E0-4628-B41A-20284487D5E0}" srcOrd="1" destOrd="0" presId="urn:microsoft.com/office/officeart/2005/8/layout/chart3"/>
    <dgm:cxn modelId="{6BEB6A36-ED6E-4013-AF74-C6D7E9B8F8F9}" srcId="{C94EEE53-DA74-48FD-A41B-7BE4E0089B73}" destId="{224FC48C-74FE-4C2C-8C50-FBFD1662D856}" srcOrd="4" destOrd="0" parTransId="{2AD8252E-EE78-42DD-9160-E5628A71C398}" sibTransId="{26BC05FB-1187-4330-8EBC-6A865721D36C}"/>
    <dgm:cxn modelId="{A5593937-7E05-4931-A7CD-4DC2DB5466CE}" srcId="{C94EEE53-DA74-48FD-A41B-7BE4E0089B73}" destId="{5345129C-803F-4448-8FC9-C6CD5712882B}" srcOrd="0" destOrd="0" parTransId="{EA577F4F-0F14-4546-B5E4-FD96186D1609}" sibTransId="{DBF5906E-C9BC-4A33-874F-41995C2417A3}"/>
    <dgm:cxn modelId="{A453376D-20FC-4B92-A03D-2CC6FB573BC2}" type="presOf" srcId="{DA531FD5-56DB-4FBD-A93C-C27168823846}" destId="{1FDDA4D3-DFFF-4B85-9E08-A55C29731D21}" srcOrd="1" destOrd="0" presId="urn:microsoft.com/office/officeart/2005/8/layout/chart3"/>
    <dgm:cxn modelId="{B8EDCE76-FF00-4C43-A5C2-B6799546DBB1}" srcId="{C94EEE53-DA74-48FD-A41B-7BE4E0089B73}" destId="{DA531FD5-56DB-4FBD-A93C-C27168823846}" srcOrd="1" destOrd="0" parTransId="{6AC8EC82-8CAD-489F-964B-6FBED2B79285}" sibTransId="{818F0B21-15B8-4C7C-A570-6DF30492A4FF}"/>
    <dgm:cxn modelId="{942CF278-7C16-4597-A19D-904029496819}" type="presOf" srcId="{DA531FD5-56DB-4FBD-A93C-C27168823846}" destId="{5D5700B0-D60E-4804-9460-29C6CA74FFE7}" srcOrd="0" destOrd="0" presId="urn:microsoft.com/office/officeart/2005/8/layout/chart3"/>
    <dgm:cxn modelId="{448035A0-DCAD-49D1-8162-DCD64030CA75}" type="presOf" srcId="{3537B3DB-E54B-4286-B45E-65BDB6B51055}" destId="{BC971EF0-189E-45DC-B7AA-B3B16EEE72FF}" srcOrd="0" destOrd="0" presId="urn:microsoft.com/office/officeart/2005/8/layout/chart3"/>
    <dgm:cxn modelId="{693111A8-7E27-4927-A898-DC51F4DC22A5}" srcId="{C94EEE53-DA74-48FD-A41B-7BE4E0089B73}" destId="{29B6B9C7-EF7B-4A48-8371-ADDE94FE9839}" srcOrd="2" destOrd="0" parTransId="{23ABCF29-356D-4847-8431-4B13BE9029F0}" sibTransId="{734C6003-E9E3-4490-99D1-908AFDAEB3EE}"/>
    <dgm:cxn modelId="{0508A9B7-4ABB-44E7-B963-A3A3D06FB496}" type="presOf" srcId="{224FC48C-74FE-4C2C-8C50-FBFD1662D856}" destId="{4A7E1B9B-40EE-4F09-B705-9775232144B7}" srcOrd="0" destOrd="0" presId="urn:microsoft.com/office/officeart/2005/8/layout/chart3"/>
    <dgm:cxn modelId="{95E2EED5-9080-4308-8D9C-AB5287E8CE91}" type="presOf" srcId="{224FC48C-74FE-4C2C-8C50-FBFD1662D856}" destId="{B7C8C8E1-F236-4883-B6B6-D33DCC58DFE4}" srcOrd="1" destOrd="0" presId="urn:microsoft.com/office/officeart/2005/8/layout/chart3"/>
    <dgm:cxn modelId="{18ADC0E0-E5F6-4261-A4A8-47878E99E427}" srcId="{C94EEE53-DA74-48FD-A41B-7BE4E0089B73}" destId="{3537B3DB-E54B-4286-B45E-65BDB6B51055}" srcOrd="3" destOrd="0" parTransId="{F9ABAD2C-200F-4AD4-83A6-76A0C593809D}" sibTransId="{09EEC63D-13E1-49FB-B3A9-11056B692FEA}"/>
    <dgm:cxn modelId="{CB7E13C7-A49B-4E4C-830F-8DCE8F3CCD2A}" type="presParOf" srcId="{337FE8EC-BF07-40E5-9D96-427A192A5300}" destId="{7824F3B6-EA41-4EEE-95FB-4B18F66DC913}" srcOrd="0" destOrd="0" presId="urn:microsoft.com/office/officeart/2005/8/layout/chart3"/>
    <dgm:cxn modelId="{A6AAB125-7607-413B-B5B4-158524ACB493}" type="presParOf" srcId="{337FE8EC-BF07-40E5-9D96-427A192A5300}" destId="{79F0D211-07A7-46A2-B41D-25BE0E5C0CDA}" srcOrd="1" destOrd="0" presId="urn:microsoft.com/office/officeart/2005/8/layout/chart3"/>
    <dgm:cxn modelId="{6A9A271E-064D-4B35-B469-F5790741AFB2}" type="presParOf" srcId="{337FE8EC-BF07-40E5-9D96-427A192A5300}" destId="{5D5700B0-D60E-4804-9460-29C6CA74FFE7}" srcOrd="2" destOrd="0" presId="urn:microsoft.com/office/officeart/2005/8/layout/chart3"/>
    <dgm:cxn modelId="{0004D2A0-7AB8-4234-A271-11446643826B}" type="presParOf" srcId="{337FE8EC-BF07-40E5-9D96-427A192A5300}" destId="{1FDDA4D3-DFFF-4B85-9E08-A55C29731D21}" srcOrd="3" destOrd="0" presId="urn:microsoft.com/office/officeart/2005/8/layout/chart3"/>
    <dgm:cxn modelId="{C75070FB-A431-41C3-8DCB-54A04946E33F}" type="presParOf" srcId="{337FE8EC-BF07-40E5-9D96-427A192A5300}" destId="{043E20AC-2E16-4CA1-9E6E-60A516133841}" srcOrd="4" destOrd="0" presId="urn:microsoft.com/office/officeart/2005/8/layout/chart3"/>
    <dgm:cxn modelId="{803CA1C8-B319-4605-92D1-A221F3EE996E}" type="presParOf" srcId="{337FE8EC-BF07-40E5-9D96-427A192A5300}" destId="{98AF28DA-06E0-4628-B41A-20284487D5E0}" srcOrd="5" destOrd="0" presId="urn:microsoft.com/office/officeart/2005/8/layout/chart3"/>
    <dgm:cxn modelId="{E5119918-2B42-454C-97F9-8DEEDC4977FB}" type="presParOf" srcId="{337FE8EC-BF07-40E5-9D96-427A192A5300}" destId="{BC971EF0-189E-45DC-B7AA-B3B16EEE72FF}" srcOrd="6" destOrd="0" presId="urn:microsoft.com/office/officeart/2005/8/layout/chart3"/>
    <dgm:cxn modelId="{2E740615-AE76-4825-917C-65C9B899B265}" type="presParOf" srcId="{337FE8EC-BF07-40E5-9D96-427A192A5300}" destId="{A0BD3B50-296F-47F4-964B-D860922AC513}" srcOrd="7" destOrd="0" presId="urn:microsoft.com/office/officeart/2005/8/layout/chart3"/>
    <dgm:cxn modelId="{4767EFF6-FAC2-44BF-B763-F28B85B44DFF}" type="presParOf" srcId="{337FE8EC-BF07-40E5-9D96-427A192A5300}" destId="{4A7E1B9B-40EE-4F09-B705-9775232144B7}" srcOrd="8" destOrd="0" presId="urn:microsoft.com/office/officeart/2005/8/layout/chart3"/>
    <dgm:cxn modelId="{D43A7F36-0982-4445-9FFF-2EF0879A70CF}" type="presParOf" srcId="{337FE8EC-BF07-40E5-9D96-427A192A5300}" destId="{B7C8C8E1-F236-4883-B6B6-D33DCC58DFE4}" srcOrd="9"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5D35A87-960F-4DA4-A529-3CFFF496A497}"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en-US"/>
        </a:p>
      </dgm:t>
    </dgm:pt>
    <dgm:pt modelId="{985739FE-E447-43DE-B7AA-6454702E3B5E}">
      <dgm:prSet/>
      <dgm:spPr/>
      <dgm:t>
        <a:bodyPr/>
        <a:lstStyle/>
        <a:p>
          <a:r>
            <a:rPr lang="id-ID" b="0" i="0" dirty="0"/>
            <a:t>(1) Lembaga penyiaran yang menyelenggarakan jasa penyiaran radio atau jasa penyiaran televisi terdiri atas stasiun penyiaran jaringan dan/atau stasiun penyiaran lokal. (2) Lembaga Penyiaran Publik dapat menyelenggarakan siaran dengan sistem stasiun jaringan yang menjangkau seluruh wilayah negara Republik Indonesia.</a:t>
          </a:r>
          <a:endParaRPr lang="en-US" dirty="0"/>
        </a:p>
      </dgm:t>
    </dgm:pt>
    <dgm:pt modelId="{817807B8-C1E6-45F2-A203-3C1E01AF1B16}" type="parTrans" cxnId="{1A5A830E-37CC-4DFF-9769-09014855E910}">
      <dgm:prSet/>
      <dgm:spPr/>
      <dgm:t>
        <a:bodyPr/>
        <a:lstStyle/>
        <a:p>
          <a:endParaRPr lang="en-US"/>
        </a:p>
      </dgm:t>
    </dgm:pt>
    <dgm:pt modelId="{CFA1ABE4-C54F-41A4-988D-221C9585BDBE}" type="sibTrans" cxnId="{1A5A830E-37CC-4DFF-9769-09014855E910}">
      <dgm:prSet/>
      <dgm:spPr/>
      <dgm:t>
        <a:bodyPr/>
        <a:lstStyle/>
        <a:p>
          <a:endParaRPr lang="en-US"/>
        </a:p>
      </dgm:t>
    </dgm:pt>
    <dgm:pt modelId="{C2E0D32A-F036-4D29-9F1B-EEF80C11156A}" type="pres">
      <dgm:prSet presAssocID="{E5D35A87-960F-4DA4-A529-3CFFF496A497}" presName="cycle" presStyleCnt="0">
        <dgm:presLayoutVars>
          <dgm:dir/>
          <dgm:resizeHandles val="exact"/>
        </dgm:presLayoutVars>
      </dgm:prSet>
      <dgm:spPr/>
    </dgm:pt>
    <dgm:pt modelId="{5FB722AF-34E7-493F-A629-1B617677A9F2}" type="pres">
      <dgm:prSet presAssocID="{985739FE-E447-43DE-B7AA-6454702E3B5E}" presName="node" presStyleLbl="node1" presStyleIdx="0" presStyleCnt="1">
        <dgm:presLayoutVars>
          <dgm:bulletEnabled val="1"/>
        </dgm:presLayoutVars>
      </dgm:prSet>
      <dgm:spPr/>
    </dgm:pt>
  </dgm:ptLst>
  <dgm:cxnLst>
    <dgm:cxn modelId="{1A5A830E-37CC-4DFF-9769-09014855E910}" srcId="{E5D35A87-960F-4DA4-A529-3CFFF496A497}" destId="{985739FE-E447-43DE-B7AA-6454702E3B5E}" srcOrd="0" destOrd="0" parTransId="{817807B8-C1E6-45F2-A203-3C1E01AF1B16}" sibTransId="{CFA1ABE4-C54F-41A4-988D-221C9585BDBE}"/>
    <dgm:cxn modelId="{4322B023-EA83-49CD-B823-142711C782A3}" type="presOf" srcId="{E5D35A87-960F-4DA4-A529-3CFFF496A497}" destId="{C2E0D32A-F036-4D29-9F1B-EEF80C11156A}" srcOrd="0" destOrd="0" presId="urn:microsoft.com/office/officeart/2005/8/layout/cycle6"/>
    <dgm:cxn modelId="{52F9AD56-839D-4776-AD2A-1B7072AF3119}" type="presOf" srcId="{985739FE-E447-43DE-B7AA-6454702E3B5E}" destId="{5FB722AF-34E7-493F-A629-1B617677A9F2}" srcOrd="0" destOrd="0" presId="urn:microsoft.com/office/officeart/2005/8/layout/cycle6"/>
    <dgm:cxn modelId="{2474854C-AE65-4752-8D6D-FD286E891C43}" type="presParOf" srcId="{C2E0D32A-F036-4D29-9F1B-EEF80C11156A}" destId="{5FB722AF-34E7-493F-A629-1B617677A9F2}" srcOrd="0"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42259D2-D83C-4341-AA86-E889D84338FB}"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71DF685-4E6E-4627-9293-84C36B5CC976}">
      <dgm:prSet/>
      <dgm:spPr/>
      <dgm:t>
        <a:bodyPr/>
        <a:lstStyle/>
        <a:p>
          <a:r>
            <a:rPr lang="id-ID" b="1" i="0"/>
            <a:t>REGULASI PENYIARAN</a:t>
          </a:r>
          <a:endParaRPr lang="en-US"/>
        </a:p>
      </dgm:t>
    </dgm:pt>
    <dgm:pt modelId="{F716A4B6-E496-4294-B96E-F5FA1D2D6E79}" type="parTrans" cxnId="{7A1B065A-9935-4F6B-88E1-7D7BD260933F}">
      <dgm:prSet/>
      <dgm:spPr/>
      <dgm:t>
        <a:bodyPr/>
        <a:lstStyle/>
        <a:p>
          <a:endParaRPr lang="en-US"/>
        </a:p>
      </dgm:t>
    </dgm:pt>
    <dgm:pt modelId="{301C0CA9-9339-4A0C-9513-508B9CDE62D7}" type="sibTrans" cxnId="{7A1B065A-9935-4F6B-88E1-7D7BD260933F}">
      <dgm:prSet/>
      <dgm:spPr/>
      <dgm:t>
        <a:bodyPr/>
        <a:lstStyle/>
        <a:p>
          <a:endParaRPr lang="en-US"/>
        </a:p>
      </dgm:t>
    </dgm:pt>
    <dgm:pt modelId="{BA806EA7-F669-42DB-826E-0E3AD65FE800}">
      <dgm:prSet/>
      <dgm:spPr/>
      <dgm:t>
        <a:bodyPr/>
        <a:lstStyle/>
        <a:p>
          <a:r>
            <a:rPr lang="id-ID" b="0" i="0">
              <a:hlinkClick xmlns:r="http://schemas.openxmlformats.org/officeDocument/2006/relationships" r:id="rId1"/>
            </a:rPr>
            <a:t>Undang – Undang No.32 Tahun 2002 Tentang Penyiaran</a:t>
          </a:r>
          <a:endParaRPr lang="en-US"/>
        </a:p>
      </dgm:t>
    </dgm:pt>
    <dgm:pt modelId="{C8C92479-F181-450B-8E2D-F0A4764037B2}" type="parTrans" cxnId="{0AA0B729-DC60-4FA5-B00D-6E5FCF1037A6}">
      <dgm:prSet/>
      <dgm:spPr/>
      <dgm:t>
        <a:bodyPr/>
        <a:lstStyle/>
        <a:p>
          <a:endParaRPr lang="en-US"/>
        </a:p>
      </dgm:t>
    </dgm:pt>
    <dgm:pt modelId="{0C3E9C57-C574-40AD-AC46-CD70DE14788F}" type="sibTrans" cxnId="{0AA0B729-DC60-4FA5-B00D-6E5FCF1037A6}">
      <dgm:prSet/>
      <dgm:spPr/>
      <dgm:t>
        <a:bodyPr/>
        <a:lstStyle/>
        <a:p>
          <a:endParaRPr lang="en-US"/>
        </a:p>
      </dgm:t>
    </dgm:pt>
    <dgm:pt modelId="{BB9EE379-5A4C-46D0-90D9-85F936E6E1DD}">
      <dgm:prSet/>
      <dgm:spPr/>
      <dgm:t>
        <a:bodyPr/>
        <a:lstStyle/>
        <a:p>
          <a:r>
            <a:rPr lang="id-ID" b="0" i="0">
              <a:hlinkClick xmlns:r="http://schemas.openxmlformats.org/officeDocument/2006/relationships" r:id="rId2"/>
            </a:rPr>
            <a:t>Peraturan Pemerintah No.11 Tahun 2005 Tentang Penyelenggaraan Penyiaran Lembaga Penyiaran Publik</a:t>
          </a:r>
          <a:endParaRPr lang="en-US"/>
        </a:p>
      </dgm:t>
    </dgm:pt>
    <dgm:pt modelId="{29DB1BA5-3D6E-4B2C-B204-DA2EC4F2B627}" type="parTrans" cxnId="{7C81D0B5-BCFB-4088-AB91-76E16479C439}">
      <dgm:prSet/>
      <dgm:spPr/>
      <dgm:t>
        <a:bodyPr/>
        <a:lstStyle/>
        <a:p>
          <a:endParaRPr lang="en-US"/>
        </a:p>
      </dgm:t>
    </dgm:pt>
    <dgm:pt modelId="{77AF0D80-B388-4E0D-B91F-8B95E1A7F161}" type="sibTrans" cxnId="{7C81D0B5-BCFB-4088-AB91-76E16479C439}">
      <dgm:prSet/>
      <dgm:spPr/>
      <dgm:t>
        <a:bodyPr/>
        <a:lstStyle/>
        <a:p>
          <a:endParaRPr lang="en-US"/>
        </a:p>
      </dgm:t>
    </dgm:pt>
    <dgm:pt modelId="{F6FD3999-C209-4225-8ED3-9000B14C8EC7}">
      <dgm:prSet/>
      <dgm:spPr/>
      <dgm:t>
        <a:bodyPr/>
        <a:lstStyle/>
        <a:p>
          <a:r>
            <a:rPr lang="id-ID" b="0" i="0">
              <a:hlinkClick xmlns:r="http://schemas.openxmlformats.org/officeDocument/2006/relationships" r:id="rId3"/>
            </a:rPr>
            <a:t>Peraturan Pemerintah No.12 Tahun 2005 Tentang LPP RRI</a:t>
          </a:r>
          <a:endParaRPr lang="en-US"/>
        </a:p>
      </dgm:t>
    </dgm:pt>
    <dgm:pt modelId="{B16D0A28-A997-4B50-8763-F851F56D5313}" type="parTrans" cxnId="{60DD0993-DACF-440F-9BF5-895A3079AE52}">
      <dgm:prSet/>
      <dgm:spPr/>
      <dgm:t>
        <a:bodyPr/>
        <a:lstStyle/>
        <a:p>
          <a:endParaRPr lang="en-US"/>
        </a:p>
      </dgm:t>
    </dgm:pt>
    <dgm:pt modelId="{ACD31E7F-839F-4B73-AAB4-34849F11EA1F}" type="sibTrans" cxnId="{60DD0993-DACF-440F-9BF5-895A3079AE52}">
      <dgm:prSet/>
      <dgm:spPr/>
      <dgm:t>
        <a:bodyPr/>
        <a:lstStyle/>
        <a:p>
          <a:endParaRPr lang="en-US"/>
        </a:p>
      </dgm:t>
    </dgm:pt>
    <dgm:pt modelId="{4DB5B2FF-DFC3-4A41-AEE8-8A62E466032B}">
      <dgm:prSet/>
      <dgm:spPr/>
      <dgm:t>
        <a:bodyPr/>
        <a:lstStyle/>
        <a:p>
          <a:r>
            <a:rPr lang="id-ID" b="0" i="0">
              <a:hlinkClick xmlns:r="http://schemas.openxmlformats.org/officeDocument/2006/relationships" r:id="rId4"/>
            </a:rPr>
            <a:t>Peraturan Pemerintah No.13 Tahun 2005 Tentang LPP TVRI</a:t>
          </a:r>
          <a:endParaRPr lang="en-US"/>
        </a:p>
      </dgm:t>
    </dgm:pt>
    <dgm:pt modelId="{2C096F46-94AD-4AB6-90DC-E6A4B1C33674}" type="parTrans" cxnId="{A9A235B4-B83D-4BB4-AF9E-1C10021E7102}">
      <dgm:prSet/>
      <dgm:spPr/>
      <dgm:t>
        <a:bodyPr/>
        <a:lstStyle/>
        <a:p>
          <a:endParaRPr lang="en-US"/>
        </a:p>
      </dgm:t>
    </dgm:pt>
    <dgm:pt modelId="{0A7EFB2F-B3FC-41C3-A6A3-3B5356C62A8E}" type="sibTrans" cxnId="{A9A235B4-B83D-4BB4-AF9E-1C10021E7102}">
      <dgm:prSet/>
      <dgm:spPr/>
      <dgm:t>
        <a:bodyPr/>
        <a:lstStyle/>
        <a:p>
          <a:endParaRPr lang="en-US"/>
        </a:p>
      </dgm:t>
    </dgm:pt>
    <dgm:pt modelId="{CC866CFF-E0E0-46FD-8E3D-0A9BCAFD4A74}">
      <dgm:prSet/>
      <dgm:spPr/>
      <dgm:t>
        <a:bodyPr/>
        <a:lstStyle/>
        <a:p>
          <a:r>
            <a:rPr lang="id-ID" b="0" i="0">
              <a:hlinkClick xmlns:r="http://schemas.openxmlformats.org/officeDocument/2006/relationships" r:id="rId5"/>
            </a:rPr>
            <a:t>Peraturan Pemerintah No.49 Tahun 2005 Tentang Pedoman Kegiatan Peliputan Lembaga Penyiaran Asing</a:t>
          </a:r>
          <a:endParaRPr lang="en-US"/>
        </a:p>
      </dgm:t>
    </dgm:pt>
    <dgm:pt modelId="{21516671-C2C7-4F36-9D1E-56831BC2F59F}" type="parTrans" cxnId="{110E91E0-5511-409F-87CD-61071EBB6D45}">
      <dgm:prSet/>
      <dgm:spPr/>
      <dgm:t>
        <a:bodyPr/>
        <a:lstStyle/>
        <a:p>
          <a:endParaRPr lang="en-US"/>
        </a:p>
      </dgm:t>
    </dgm:pt>
    <dgm:pt modelId="{1219C230-33E4-4312-8FC5-66B78A2D33CD}" type="sibTrans" cxnId="{110E91E0-5511-409F-87CD-61071EBB6D45}">
      <dgm:prSet/>
      <dgm:spPr/>
      <dgm:t>
        <a:bodyPr/>
        <a:lstStyle/>
        <a:p>
          <a:endParaRPr lang="en-US"/>
        </a:p>
      </dgm:t>
    </dgm:pt>
    <dgm:pt modelId="{788A6314-8A48-4704-89A7-D652E659AC35}">
      <dgm:prSet/>
      <dgm:spPr/>
      <dgm:t>
        <a:bodyPr/>
        <a:lstStyle/>
        <a:p>
          <a:r>
            <a:rPr lang="id-ID" b="0" i="0">
              <a:hlinkClick xmlns:r="http://schemas.openxmlformats.org/officeDocument/2006/relationships" r:id="rId6"/>
            </a:rPr>
            <a:t>Peraturan Pemerintah No.50 Tahun 2005 Tentang Penyelenggaraan Penyiaran Lembaga Penyiaran Swasta</a:t>
          </a:r>
          <a:endParaRPr lang="en-US"/>
        </a:p>
      </dgm:t>
    </dgm:pt>
    <dgm:pt modelId="{C218DEAB-965B-4325-98CE-54D015C0D228}" type="parTrans" cxnId="{D84E68B6-0311-45F9-8EE9-76C18590F975}">
      <dgm:prSet/>
      <dgm:spPr/>
      <dgm:t>
        <a:bodyPr/>
        <a:lstStyle/>
        <a:p>
          <a:endParaRPr lang="en-US"/>
        </a:p>
      </dgm:t>
    </dgm:pt>
    <dgm:pt modelId="{3B5A6FF7-7CD3-45FA-B016-933315C47708}" type="sibTrans" cxnId="{D84E68B6-0311-45F9-8EE9-76C18590F975}">
      <dgm:prSet/>
      <dgm:spPr/>
      <dgm:t>
        <a:bodyPr/>
        <a:lstStyle/>
        <a:p>
          <a:endParaRPr lang="en-US"/>
        </a:p>
      </dgm:t>
    </dgm:pt>
    <dgm:pt modelId="{6384EFA6-8225-46AB-AA53-420930DA60C6}">
      <dgm:prSet/>
      <dgm:spPr/>
      <dgm:t>
        <a:bodyPr/>
        <a:lstStyle/>
        <a:p>
          <a:r>
            <a:rPr lang="id-ID" b="0" i="0">
              <a:hlinkClick xmlns:r="http://schemas.openxmlformats.org/officeDocument/2006/relationships" r:id="rId7"/>
            </a:rPr>
            <a:t>Peraturan Pemerintah No.51 Tahun 2005 Tentang Penyelenggaraan Penyiaran Lembaga Penyiaran Komunitas</a:t>
          </a:r>
          <a:endParaRPr lang="en-US"/>
        </a:p>
      </dgm:t>
    </dgm:pt>
    <dgm:pt modelId="{2D32BE77-4C30-4DF5-8401-9A48C70DBBAA}" type="parTrans" cxnId="{E6F6BA34-48EF-4E98-912B-92E3245F41B7}">
      <dgm:prSet/>
      <dgm:spPr/>
      <dgm:t>
        <a:bodyPr/>
        <a:lstStyle/>
        <a:p>
          <a:endParaRPr lang="en-US"/>
        </a:p>
      </dgm:t>
    </dgm:pt>
    <dgm:pt modelId="{2E367468-D189-4C48-A040-BBCBF77F7EFB}" type="sibTrans" cxnId="{E6F6BA34-48EF-4E98-912B-92E3245F41B7}">
      <dgm:prSet/>
      <dgm:spPr/>
      <dgm:t>
        <a:bodyPr/>
        <a:lstStyle/>
        <a:p>
          <a:endParaRPr lang="en-US"/>
        </a:p>
      </dgm:t>
    </dgm:pt>
    <dgm:pt modelId="{DE6B5056-A62C-4E99-801B-922C6430642F}">
      <dgm:prSet/>
      <dgm:spPr/>
      <dgm:t>
        <a:bodyPr/>
        <a:lstStyle/>
        <a:p>
          <a:r>
            <a:rPr lang="id-ID" b="0" i="0">
              <a:hlinkClick xmlns:r="http://schemas.openxmlformats.org/officeDocument/2006/relationships" r:id="rId8"/>
            </a:rPr>
            <a:t>Peraturan Pemerintah No.52 Tahun 2005 Tentang Penyelenggaraan Penyiaran Lembaga Penyiaran Berlangganan</a:t>
          </a:r>
          <a:endParaRPr lang="en-US"/>
        </a:p>
      </dgm:t>
    </dgm:pt>
    <dgm:pt modelId="{518BB76A-EA9B-49D6-A909-5959CD919E19}" type="parTrans" cxnId="{F100E7D5-0A2B-44C6-B6C5-5B495D3009A8}">
      <dgm:prSet/>
      <dgm:spPr/>
      <dgm:t>
        <a:bodyPr/>
        <a:lstStyle/>
        <a:p>
          <a:endParaRPr lang="en-US"/>
        </a:p>
      </dgm:t>
    </dgm:pt>
    <dgm:pt modelId="{4479A5D7-EA62-4946-AC11-A839A363E716}" type="sibTrans" cxnId="{F100E7D5-0A2B-44C6-B6C5-5B495D3009A8}">
      <dgm:prSet/>
      <dgm:spPr/>
      <dgm:t>
        <a:bodyPr/>
        <a:lstStyle/>
        <a:p>
          <a:endParaRPr lang="en-US"/>
        </a:p>
      </dgm:t>
    </dgm:pt>
    <dgm:pt modelId="{826D7909-AC32-42E5-A922-9DCFF5DE668D}">
      <dgm:prSet/>
      <dgm:spPr/>
      <dgm:t>
        <a:bodyPr/>
        <a:lstStyle/>
        <a:p>
          <a:r>
            <a:rPr lang="id-ID" b="0" i="0">
              <a:hlinkClick xmlns:r="http://schemas.openxmlformats.org/officeDocument/2006/relationships" r:id="rId9"/>
            </a:rPr>
            <a:t>Peraturan Pemerintah No. 7 Tahun 2009 Tentang Jenis dan Tarif Atas Penerimaan Negara Bukan Pajak Yang Berlaku Pada Departemen Komunikasi dan Informatika</a:t>
          </a:r>
          <a:endParaRPr lang="en-US"/>
        </a:p>
      </dgm:t>
    </dgm:pt>
    <dgm:pt modelId="{E312E109-B1C3-432F-AF0C-045644AA85C1}" type="parTrans" cxnId="{A5C679CD-4283-4180-8424-A3043AE5EFFA}">
      <dgm:prSet/>
      <dgm:spPr/>
      <dgm:t>
        <a:bodyPr/>
        <a:lstStyle/>
        <a:p>
          <a:endParaRPr lang="en-US"/>
        </a:p>
      </dgm:t>
    </dgm:pt>
    <dgm:pt modelId="{29E85CCB-8F9B-47AA-BE4C-E7E92925D1F5}" type="sibTrans" cxnId="{A5C679CD-4283-4180-8424-A3043AE5EFFA}">
      <dgm:prSet/>
      <dgm:spPr/>
      <dgm:t>
        <a:bodyPr/>
        <a:lstStyle/>
        <a:p>
          <a:endParaRPr lang="en-US"/>
        </a:p>
      </dgm:t>
    </dgm:pt>
    <dgm:pt modelId="{10EDDDEA-7CC9-47FF-B1A4-D8AF9402AE9B}">
      <dgm:prSet/>
      <dgm:spPr/>
      <dgm:t>
        <a:bodyPr/>
        <a:lstStyle/>
        <a:p>
          <a:r>
            <a:rPr lang="id-ID" b="0" i="0"/>
            <a:t>Peraturan Menteri Komunikasi dan Informatika No.28/P/M/KOMINFO/09/2008 Tentang Tata Cara dan Persyaratan Perizinan Penyelenggaraan Penyiaran</a:t>
          </a:r>
          <a:endParaRPr lang="en-US"/>
        </a:p>
      </dgm:t>
    </dgm:pt>
    <dgm:pt modelId="{22C99B93-2BED-43B7-BE42-5B3EAAF8CC08}" type="parTrans" cxnId="{AB264CDE-A268-4F29-A24C-4CBC6A20F4E5}">
      <dgm:prSet/>
      <dgm:spPr/>
      <dgm:t>
        <a:bodyPr/>
        <a:lstStyle/>
        <a:p>
          <a:endParaRPr lang="en-US"/>
        </a:p>
      </dgm:t>
    </dgm:pt>
    <dgm:pt modelId="{1D6D5414-BFA2-452C-9595-057C87C7B977}" type="sibTrans" cxnId="{AB264CDE-A268-4F29-A24C-4CBC6A20F4E5}">
      <dgm:prSet/>
      <dgm:spPr/>
      <dgm:t>
        <a:bodyPr/>
        <a:lstStyle/>
        <a:p>
          <a:endParaRPr lang="en-US"/>
        </a:p>
      </dgm:t>
    </dgm:pt>
    <dgm:pt modelId="{B07006B3-45A6-4B61-828C-7D66B1ACA7C8}">
      <dgm:prSet/>
      <dgm:spPr/>
      <dgm:t>
        <a:bodyPr/>
        <a:lstStyle/>
        <a:p>
          <a:r>
            <a:rPr lang="id-ID" b="0" i="0"/>
            <a:t>Peraturan Menteri Komunikasi dan Informatika No.39/P/M/KOMINFO/12/2008 Tentang Daerah Ekonomi Maju dan Daerah Kurang Maju dalam penyelenggaraan penyiaran</a:t>
          </a:r>
          <a:endParaRPr lang="en-US"/>
        </a:p>
      </dgm:t>
    </dgm:pt>
    <dgm:pt modelId="{22A9BDC9-EAFF-4CAC-AA07-9DE0A3518913}" type="parTrans" cxnId="{B1479045-0289-4AF2-93FF-EE6F82145127}">
      <dgm:prSet/>
      <dgm:spPr/>
      <dgm:t>
        <a:bodyPr/>
        <a:lstStyle/>
        <a:p>
          <a:endParaRPr lang="en-US"/>
        </a:p>
      </dgm:t>
    </dgm:pt>
    <dgm:pt modelId="{3185D4BB-BFE3-4947-9610-BAC4D0B1C177}" type="sibTrans" cxnId="{B1479045-0289-4AF2-93FF-EE6F82145127}">
      <dgm:prSet/>
      <dgm:spPr/>
      <dgm:t>
        <a:bodyPr/>
        <a:lstStyle/>
        <a:p>
          <a:endParaRPr lang="en-US"/>
        </a:p>
      </dgm:t>
    </dgm:pt>
    <dgm:pt modelId="{80725F31-6178-4C56-B850-3B5F3A17C3D0}">
      <dgm:prSet/>
      <dgm:spPr/>
      <dgm:t>
        <a:bodyPr/>
        <a:lstStyle/>
        <a:p>
          <a:r>
            <a:rPr lang="id-ID" b="0" i="0"/>
            <a:t>Peraturan Menteri Komunikasi dan Informatika No.42/P/M/KOMINFO/10/2009 Tentang Tata Cara Memperoleh Izin bagi Lembaga Penyiaran Asing yang melakukan kegiatan peliputan di Indonesia</a:t>
          </a:r>
          <a:endParaRPr lang="en-US"/>
        </a:p>
      </dgm:t>
    </dgm:pt>
    <dgm:pt modelId="{824D0E07-AF9C-49B5-A3B1-7B6F68D7696D}" type="parTrans" cxnId="{F5F02D4D-1BFA-4C8B-BA40-F56A55178C8B}">
      <dgm:prSet/>
      <dgm:spPr/>
      <dgm:t>
        <a:bodyPr/>
        <a:lstStyle/>
        <a:p>
          <a:endParaRPr lang="en-US"/>
        </a:p>
      </dgm:t>
    </dgm:pt>
    <dgm:pt modelId="{8E4E1C78-E9ED-44DE-89F9-8418901445A7}" type="sibTrans" cxnId="{F5F02D4D-1BFA-4C8B-BA40-F56A55178C8B}">
      <dgm:prSet/>
      <dgm:spPr/>
      <dgm:t>
        <a:bodyPr/>
        <a:lstStyle/>
        <a:p>
          <a:endParaRPr lang="en-US"/>
        </a:p>
      </dgm:t>
    </dgm:pt>
    <dgm:pt modelId="{1DFABE29-80EB-49C1-AA95-27ABC42B4012}">
      <dgm:prSet/>
      <dgm:spPr/>
      <dgm:t>
        <a:bodyPr/>
        <a:lstStyle/>
        <a:p>
          <a:r>
            <a:rPr lang="id-ID" b="0" i="0"/>
            <a:t>Peraturan Menteri Komunikasi dan Informatika No.49/P/M/KOMINFO/12/2009 Tentang Rencana Dasar Teknik Penyiaran</a:t>
          </a:r>
          <a:endParaRPr lang="en-US"/>
        </a:p>
      </dgm:t>
    </dgm:pt>
    <dgm:pt modelId="{B4D4AB1A-09F3-4787-A855-C3D274A5F881}" type="parTrans" cxnId="{C5698B7B-BC9E-4696-A716-706F04A665C2}">
      <dgm:prSet/>
      <dgm:spPr/>
      <dgm:t>
        <a:bodyPr/>
        <a:lstStyle/>
        <a:p>
          <a:endParaRPr lang="en-US"/>
        </a:p>
      </dgm:t>
    </dgm:pt>
    <dgm:pt modelId="{3237EB5A-67AF-4B87-9EA7-698043AB48AA}" type="sibTrans" cxnId="{C5698B7B-BC9E-4696-A716-706F04A665C2}">
      <dgm:prSet/>
      <dgm:spPr/>
      <dgm:t>
        <a:bodyPr/>
        <a:lstStyle/>
        <a:p>
          <a:endParaRPr lang="en-US"/>
        </a:p>
      </dgm:t>
    </dgm:pt>
    <dgm:pt modelId="{0E228ED4-1A8D-4D28-A83E-70AD072C0444}">
      <dgm:prSet/>
      <dgm:spPr/>
      <dgm:t>
        <a:bodyPr/>
        <a:lstStyle/>
        <a:p>
          <a:r>
            <a:rPr lang="id-ID" b="0" i="0"/>
            <a:t>Peraturan Menteri Komunikasi dan Informatika No.51/P/M/KOMINFO/09/2009 Tentang Persyaratan Teknis Perangkat Penyiaran</a:t>
          </a:r>
          <a:endParaRPr lang="en-US"/>
        </a:p>
      </dgm:t>
    </dgm:pt>
    <dgm:pt modelId="{3264F061-98EB-4DD0-9298-697BC73A818F}" type="parTrans" cxnId="{284D7C6A-02D6-4AA6-82A2-ABA58E11951E}">
      <dgm:prSet/>
      <dgm:spPr/>
      <dgm:t>
        <a:bodyPr/>
        <a:lstStyle/>
        <a:p>
          <a:endParaRPr lang="en-US"/>
        </a:p>
      </dgm:t>
    </dgm:pt>
    <dgm:pt modelId="{0F6E580E-92D0-40BA-BDBA-10B81EC70F1A}" type="sibTrans" cxnId="{284D7C6A-02D6-4AA6-82A2-ABA58E11951E}">
      <dgm:prSet/>
      <dgm:spPr/>
      <dgm:t>
        <a:bodyPr/>
        <a:lstStyle/>
        <a:p>
          <a:endParaRPr lang="en-US"/>
        </a:p>
      </dgm:t>
    </dgm:pt>
    <dgm:pt modelId="{A2C08CDE-5EA1-4309-BC1E-480A652D32AD}">
      <dgm:prSet/>
      <dgm:spPr/>
      <dgm:t>
        <a:bodyPr/>
        <a:lstStyle/>
        <a:p>
          <a:r>
            <a:rPr lang="id-ID" b="0" i="0"/>
            <a:t>Peraturan Menteri Komunikasi dan Informatika No.13/P/M/KOMINFO/08/2010 Tentang Perubahan Kedua atas Keputusan Menteri Perhubungan No.KM.15 Tahun 2003 Tentang Rencana Induk (Master Plan) Frekuensi Radio Penyelenggaraan Telekomunikasi Khusus untuk Keperluan Radio Siaran FM(Frequency Modulation)</a:t>
          </a:r>
          <a:endParaRPr lang="en-US"/>
        </a:p>
      </dgm:t>
    </dgm:pt>
    <dgm:pt modelId="{FA1F7DE7-A0AC-47CD-AFF7-8F8048DB1B87}" type="parTrans" cxnId="{247F51D3-F7E8-4BDF-A502-2A5F9CE8427A}">
      <dgm:prSet/>
      <dgm:spPr/>
      <dgm:t>
        <a:bodyPr/>
        <a:lstStyle/>
        <a:p>
          <a:endParaRPr lang="en-US"/>
        </a:p>
      </dgm:t>
    </dgm:pt>
    <dgm:pt modelId="{C149FBC7-C36A-4EF9-AB5C-F89E87F7044F}" type="sibTrans" cxnId="{247F51D3-F7E8-4BDF-A502-2A5F9CE8427A}">
      <dgm:prSet/>
      <dgm:spPr/>
      <dgm:t>
        <a:bodyPr/>
        <a:lstStyle/>
        <a:p>
          <a:endParaRPr lang="en-US"/>
        </a:p>
      </dgm:t>
    </dgm:pt>
    <dgm:pt modelId="{CA1789A1-B15B-4FE8-939F-10A8738C7BC3}" type="pres">
      <dgm:prSet presAssocID="{942259D2-D83C-4341-AA86-E889D84338FB}" presName="vert0" presStyleCnt="0">
        <dgm:presLayoutVars>
          <dgm:dir/>
          <dgm:animOne val="branch"/>
          <dgm:animLvl val="lvl"/>
        </dgm:presLayoutVars>
      </dgm:prSet>
      <dgm:spPr/>
    </dgm:pt>
    <dgm:pt modelId="{1DC7A444-AB85-4DCB-A4BD-919AA3E0AEFD}" type="pres">
      <dgm:prSet presAssocID="{471DF685-4E6E-4627-9293-84C36B5CC976}" presName="thickLine" presStyleLbl="alignNode1" presStyleIdx="0" presStyleCnt="16"/>
      <dgm:spPr/>
    </dgm:pt>
    <dgm:pt modelId="{36189CEE-2741-446E-AEA7-C5C285671E7D}" type="pres">
      <dgm:prSet presAssocID="{471DF685-4E6E-4627-9293-84C36B5CC976}" presName="horz1" presStyleCnt="0"/>
      <dgm:spPr/>
    </dgm:pt>
    <dgm:pt modelId="{52493936-2A4E-4ADC-AF48-97BC85724A5D}" type="pres">
      <dgm:prSet presAssocID="{471DF685-4E6E-4627-9293-84C36B5CC976}" presName="tx1" presStyleLbl="revTx" presStyleIdx="0" presStyleCnt="16"/>
      <dgm:spPr/>
    </dgm:pt>
    <dgm:pt modelId="{0C95E1AC-3937-4342-84F4-DFB52E789F37}" type="pres">
      <dgm:prSet presAssocID="{471DF685-4E6E-4627-9293-84C36B5CC976}" presName="vert1" presStyleCnt="0"/>
      <dgm:spPr/>
    </dgm:pt>
    <dgm:pt modelId="{A98C73CE-5C2F-46CB-A26D-AA45D127A5AD}" type="pres">
      <dgm:prSet presAssocID="{BA806EA7-F669-42DB-826E-0E3AD65FE800}" presName="thickLine" presStyleLbl="alignNode1" presStyleIdx="1" presStyleCnt="16"/>
      <dgm:spPr/>
    </dgm:pt>
    <dgm:pt modelId="{0EA9B496-7B26-4513-AFDD-11532D1FD9AD}" type="pres">
      <dgm:prSet presAssocID="{BA806EA7-F669-42DB-826E-0E3AD65FE800}" presName="horz1" presStyleCnt="0"/>
      <dgm:spPr/>
    </dgm:pt>
    <dgm:pt modelId="{CDDEC457-CD9D-4260-85C4-96F04AF05A8E}" type="pres">
      <dgm:prSet presAssocID="{BA806EA7-F669-42DB-826E-0E3AD65FE800}" presName="tx1" presStyleLbl="revTx" presStyleIdx="1" presStyleCnt="16"/>
      <dgm:spPr/>
    </dgm:pt>
    <dgm:pt modelId="{B230DFF7-A64E-4990-BC9F-D1586CD4738E}" type="pres">
      <dgm:prSet presAssocID="{BA806EA7-F669-42DB-826E-0E3AD65FE800}" presName="vert1" presStyleCnt="0"/>
      <dgm:spPr/>
    </dgm:pt>
    <dgm:pt modelId="{3A84A71F-D5EF-4E19-816B-D9853F660C04}" type="pres">
      <dgm:prSet presAssocID="{BB9EE379-5A4C-46D0-90D9-85F936E6E1DD}" presName="thickLine" presStyleLbl="alignNode1" presStyleIdx="2" presStyleCnt="16"/>
      <dgm:spPr/>
    </dgm:pt>
    <dgm:pt modelId="{7C2C8E96-EDE3-4B7A-9FD8-8815311CF474}" type="pres">
      <dgm:prSet presAssocID="{BB9EE379-5A4C-46D0-90D9-85F936E6E1DD}" presName="horz1" presStyleCnt="0"/>
      <dgm:spPr/>
    </dgm:pt>
    <dgm:pt modelId="{E60407EA-F2D9-4D60-9B56-8E19708183C8}" type="pres">
      <dgm:prSet presAssocID="{BB9EE379-5A4C-46D0-90D9-85F936E6E1DD}" presName="tx1" presStyleLbl="revTx" presStyleIdx="2" presStyleCnt="16"/>
      <dgm:spPr/>
    </dgm:pt>
    <dgm:pt modelId="{51E4D015-DAC9-4857-8D35-C43F40054198}" type="pres">
      <dgm:prSet presAssocID="{BB9EE379-5A4C-46D0-90D9-85F936E6E1DD}" presName="vert1" presStyleCnt="0"/>
      <dgm:spPr/>
    </dgm:pt>
    <dgm:pt modelId="{BC7C12CB-33B4-4B24-B171-6DCCAE9AB746}" type="pres">
      <dgm:prSet presAssocID="{F6FD3999-C209-4225-8ED3-9000B14C8EC7}" presName="thickLine" presStyleLbl="alignNode1" presStyleIdx="3" presStyleCnt="16"/>
      <dgm:spPr/>
    </dgm:pt>
    <dgm:pt modelId="{73E48C04-1411-425E-A086-8B3C571D765B}" type="pres">
      <dgm:prSet presAssocID="{F6FD3999-C209-4225-8ED3-9000B14C8EC7}" presName="horz1" presStyleCnt="0"/>
      <dgm:spPr/>
    </dgm:pt>
    <dgm:pt modelId="{4269A2C0-F7A8-49EE-B2CC-D001D7B45E3A}" type="pres">
      <dgm:prSet presAssocID="{F6FD3999-C209-4225-8ED3-9000B14C8EC7}" presName="tx1" presStyleLbl="revTx" presStyleIdx="3" presStyleCnt="16"/>
      <dgm:spPr/>
    </dgm:pt>
    <dgm:pt modelId="{749DE1A3-8168-49FB-BC32-9A851F2C7965}" type="pres">
      <dgm:prSet presAssocID="{F6FD3999-C209-4225-8ED3-9000B14C8EC7}" presName="vert1" presStyleCnt="0"/>
      <dgm:spPr/>
    </dgm:pt>
    <dgm:pt modelId="{05FFAEFF-66BD-45D4-B545-D3DC851D91A3}" type="pres">
      <dgm:prSet presAssocID="{4DB5B2FF-DFC3-4A41-AEE8-8A62E466032B}" presName="thickLine" presStyleLbl="alignNode1" presStyleIdx="4" presStyleCnt="16"/>
      <dgm:spPr/>
    </dgm:pt>
    <dgm:pt modelId="{A3C6E019-3F80-4168-9720-43E0B573C893}" type="pres">
      <dgm:prSet presAssocID="{4DB5B2FF-DFC3-4A41-AEE8-8A62E466032B}" presName="horz1" presStyleCnt="0"/>
      <dgm:spPr/>
    </dgm:pt>
    <dgm:pt modelId="{F2A97393-4A1F-4D18-9553-02B3513F959A}" type="pres">
      <dgm:prSet presAssocID="{4DB5B2FF-DFC3-4A41-AEE8-8A62E466032B}" presName="tx1" presStyleLbl="revTx" presStyleIdx="4" presStyleCnt="16"/>
      <dgm:spPr/>
    </dgm:pt>
    <dgm:pt modelId="{12E9CD18-262B-48D4-90E5-B0287AF3F2D8}" type="pres">
      <dgm:prSet presAssocID="{4DB5B2FF-DFC3-4A41-AEE8-8A62E466032B}" presName="vert1" presStyleCnt="0"/>
      <dgm:spPr/>
    </dgm:pt>
    <dgm:pt modelId="{0FD93CBB-310A-4478-A19E-090C5BFB0893}" type="pres">
      <dgm:prSet presAssocID="{CC866CFF-E0E0-46FD-8E3D-0A9BCAFD4A74}" presName="thickLine" presStyleLbl="alignNode1" presStyleIdx="5" presStyleCnt="16"/>
      <dgm:spPr/>
    </dgm:pt>
    <dgm:pt modelId="{133AA343-9EE4-4CE6-B96A-E9B53D0FAF55}" type="pres">
      <dgm:prSet presAssocID="{CC866CFF-E0E0-46FD-8E3D-0A9BCAFD4A74}" presName="horz1" presStyleCnt="0"/>
      <dgm:spPr/>
    </dgm:pt>
    <dgm:pt modelId="{6B12ED73-E7DC-4BB1-BADF-E05CBE438C7A}" type="pres">
      <dgm:prSet presAssocID="{CC866CFF-E0E0-46FD-8E3D-0A9BCAFD4A74}" presName="tx1" presStyleLbl="revTx" presStyleIdx="5" presStyleCnt="16"/>
      <dgm:spPr/>
    </dgm:pt>
    <dgm:pt modelId="{B3D4641C-04C9-4026-81D7-626FB5A477D6}" type="pres">
      <dgm:prSet presAssocID="{CC866CFF-E0E0-46FD-8E3D-0A9BCAFD4A74}" presName="vert1" presStyleCnt="0"/>
      <dgm:spPr/>
    </dgm:pt>
    <dgm:pt modelId="{60D84B11-72DF-4C59-ACC9-4075318EEDB9}" type="pres">
      <dgm:prSet presAssocID="{788A6314-8A48-4704-89A7-D652E659AC35}" presName="thickLine" presStyleLbl="alignNode1" presStyleIdx="6" presStyleCnt="16"/>
      <dgm:spPr/>
    </dgm:pt>
    <dgm:pt modelId="{D928F85A-9219-4799-B35F-03A3648D2023}" type="pres">
      <dgm:prSet presAssocID="{788A6314-8A48-4704-89A7-D652E659AC35}" presName="horz1" presStyleCnt="0"/>
      <dgm:spPr/>
    </dgm:pt>
    <dgm:pt modelId="{477517FB-148D-47EA-9252-AD759545AAD8}" type="pres">
      <dgm:prSet presAssocID="{788A6314-8A48-4704-89A7-D652E659AC35}" presName="tx1" presStyleLbl="revTx" presStyleIdx="6" presStyleCnt="16"/>
      <dgm:spPr/>
    </dgm:pt>
    <dgm:pt modelId="{7B42F085-0E73-458E-BB8D-C6971D377358}" type="pres">
      <dgm:prSet presAssocID="{788A6314-8A48-4704-89A7-D652E659AC35}" presName="vert1" presStyleCnt="0"/>
      <dgm:spPr/>
    </dgm:pt>
    <dgm:pt modelId="{AC74A7F7-5E37-4A5B-A67B-CB5880E457E5}" type="pres">
      <dgm:prSet presAssocID="{6384EFA6-8225-46AB-AA53-420930DA60C6}" presName="thickLine" presStyleLbl="alignNode1" presStyleIdx="7" presStyleCnt="16"/>
      <dgm:spPr/>
    </dgm:pt>
    <dgm:pt modelId="{0073B80A-2C44-4DB1-8DBF-AE40DB88D919}" type="pres">
      <dgm:prSet presAssocID="{6384EFA6-8225-46AB-AA53-420930DA60C6}" presName="horz1" presStyleCnt="0"/>
      <dgm:spPr/>
    </dgm:pt>
    <dgm:pt modelId="{EF41CA64-90F3-4F04-885F-2B2442E2DA84}" type="pres">
      <dgm:prSet presAssocID="{6384EFA6-8225-46AB-AA53-420930DA60C6}" presName="tx1" presStyleLbl="revTx" presStyleIdx="7" presStyleCnt="16"/>
      <dgm:spPr/>
    </dgm:pt>
    <dgm:pt modelId="{467EB03E-5467-44A5-8CE1-D6957672088B}" type="pres">
      <dgm:prSet presAssocID="{6384EFA6-8225-46AB-AA53-420930DA60C6}" presName="vert1" presStyleCnt="0"/>
      <dgm:spPr/>
    </dgm:pt>
    <dgm:pt modelId="{AD39ADEC-30BC-47DA-8B59-A27663D42049}" type="pres">
      <dgm:prSet presAssocID="{DE6B5056-A62C-4E99-801B-922C6430642F}" presName="thickLine" presStyleLbl="alignNode1" presStyleIdx="8" presStyleCnt="16"/>
      <dgm:spPr/>
    </dgm:pt>
    <dgm:pt modelId="{329CBDD4-4A78-49B9-BE99-37F0209A255A}" type="pres">
      <dgm:prSet presAssocID="{DE6B5056-A62C-4E99-801B-922C6430642F}" presName="horz1" presStyleCnt="0"/>
      <dgm:spPr/>
    </dgm:pt>
    <dgm:pt modelId="{973E0980-C2A5-462D-9992-E1F34451177E}" type="pres">
      <dgm:prSet presAssocID="{DE6B5056-A62C-4E99-801B-922C6430642F}" presName="tx1" presStyleLbl="revTx" presStyleIdx="8" presStyleCnt="16"/>
      <dgm:spPr/>
    </dgm:pt>
    <dgm:pt modelId="{D9E42FDE-15A5-4E32-9F5B-61E4C2C5DAC6}" type="pres">
      <dgm:prSet presAssocID="{DE6B5056-A62C-4E99-801B-922C6430642F}" presName="vert1" presStyleCnt="0"/>
      <dgm:spPr/>
    </dgm:pt>
    <dgm:pt modelId="{2F45DE2E-1714-4EC4-9834-47E2375B6946}" type="pres">
      <dgm:prSet presAssocID="{826D7909-AC32-42E5-A922-9DCFF5DE668D}" presName="thickLine" presStyleLbl="alignNode1" presStyleIdx="9" presStyleCnt="16"/>
      <dgm:spPr/>
    </dgm:pt>
    <dgm:pt modelId="{18A49C6F-2DEF-46D6-8570-7AB9537CF9C2}" type="pres">
      <dgm:prSet presAssocID="{826D7909-AC32-42E5-A922-9DCFF5DE668D}" presName="horz1" presStyleCnt="0"/>
      <dgm:spPr/>
    </dgm:pt>
    <dgm:pt modelId="{A88AECAD-E3EC-4306-A3A6-FDF7F72ED42E}" type="pres">
      <dgm:prSet presAssocID="{826D7909-AC32-42E5-A922-9DCFF5DE668D}" presName="tx1" presStyleLbl="revTx" presStyleIdx="9" presStyleCnt="16"/>
      <dgm:spPr/>
    </dgm:pt>
    <dgm:pt modelId="{B46C5366-C860-4F8C-B0F4-A500534509C8}" type="pres">
      <dgm:prSet presAssocID="{826D7909-AC32-42E5-A922-9DCFF5DE668D}" presName="vert1" presStyleCnt="0"/>
      <dgm:spPr/>
    </dgm:pt>
    <dgm:pt modelId="{116A8350-5286-47A0-A520-813CD895F076}" type="pres">
      <dgm:prSet presAssocID="{10EDDDEA-7CC9-47FF-B1A4-D8AF9402AE9B}" presName="thickLine" presStyleLbl="alignNode1" presStyleIdx="10" presStyleCnt="16"/>
      <dgm:spPr/>
    </dgm:pt>
    <dgm:pt modelId="{E9EC6344-4C41-4E16-92FA-03AD5DE28862}" type="pres">
      <dgm:prSet presAssocID="{10EDDDEA-7CC9-47FF-B1A4-D8AF9402AE9B}" presName="horz1" presStyleCnt="0"/>
      <dgm:spPr/>
    </dgm:pt>
    <dgm:pt modelId="{6BB80513-F1E3-46BC-A00E-EBE625C0A46C}" type="pres">
      <dgm:prSet presAssocID="{10EDDDEA-7CC9-47FF-B1A4-D8AF9402AE9B}" presName="tx1" presStyleLbl="revTx" presStyleIdx="10" presStyleCnt="16"/>
      <dgm:spPr/>
    </dgm:pt>
    <dgm:pt modelId="{CE5AA6F4-0A2C-483F-A1EE-A931F5D11011}" type="pres">
      <dgm:prSet presAssocID="{10EDDDEA-7CC9-47FF-B1A4-D8AF9402AE9B}" presName="vert1" presStyleCnt="0"/>
      <dgm:spPr/>
    </dgm:pt>
    <dgm:pt modelId="{04E18A48-D3B5-4B76-A82E-D39F884A2195}" type="pres">
      <dgm:prSet presAssocID="{B07006B3-45A6-4B61-828C-7D66B1ACA7C8}" presName="thickLine" presStyleLbl="alignNode1" presStyleIdx="11" presStyleCnt="16"/>
      <dgm:spPr/>
    </dgm:pt>
    <dgm:pt modelId="{B60B7BDE-E948-48CA-98E9-56CB69C9A8D6}" type="pres">
      <dgm:prSet presAssocID="{B07006B3-45A6-4B61-828C-7D66B1ACA7C8}" presName="horz1" presStyleCnt="0"/>
      <dgm:spPr/>
    </dgm:pt>
    <dgm:pt modelId="{4E467A7D-D0D0-42FD-A47F-148946FE4494}" type="pres">
      <dgm:prSet presAssocID="{B07006B3-45A6-4B61-828C-7D66B1ACA7C8}" presName="tx1" presStyleLbl="revTx" presStyleIdx="11" presStyleCnt="16"/>
      <dgm:spPr/>
    </dgm:pt>
    <dgm:pt modelId="{458024CE-CCA7-4D27-ABD5-00CE80D4DA29}" type="pres">
      <dgm:prSet presAssocID="{B07006B3-45A6-4B61-828C-7D66B1ACA7C8}" presName="vert1" presStyleCnt="0"/>
      <dgm:spPr/>
    </dgm:pt>
    <dgm:pt modelId="{A26970FE-0D1A-4F27-B58F-DA992F22DD77}" type="pres">
      <dgm:prSet presAssocID="{80725F31-6178-4C56-B850-3B5F3A17C3D0}" presName="thickLine" presStyleLbl="alignNode1" presStyleIdx="12" presStyleCnt="16"/>
      <dgm:spPr/>
    </dgm:pt>
    <dgm:pt modelId="{BCBC7FAC-1A63-427D-9D56-20AD355401D9}" type="pres">
      <dgm:prSet presAssocID="{80725F31-6178-4C56-B850-3B5F3A17C3D0}" presName="horz1" presStyleCnt="0"/>
      <dgm:spPr/>
    </dgm:pt>
    <dgm:pt modelId="{9D47A12B-F494-4EA3-A374-24914713C228}" type="pres">
      <dgm:prSet presAssocID="{80725F31-6178-4C56-B850-3B5F3A17C3D0}" presName="tx1" presStyleLbl="revTx" presStyleIdx="12" presStyleCnt="16"/>
      <dgm:spPr/>
    </dgm:pt>
    <dgm:pt modelId="{016AB149-A01E-4C61-A6CD-F0A5183A3AB1}" type="pres">
      <dgm:prSet presAssocID="{80725F31-6178-4C56-B850-3B5F3A17C3D0}" presName="vert1" presStyleCnt="0"/>
      <dgm:spPr/>
    </dgm:pt>
    <dgm:pt modelId="{22815AD9-A85A-47C8-8E32-EE04A4B023E2}" type="pres">
      <dgm:prSet presAssocID="{1DFABE29-80EB-49C1-AA95-27ABC42B4012}" presName="thickLine" presStyleLbl="alignNode1" presStyleIdx="13" presStyleCnt="16"/>
      <dgm:spPr/>
    </dgm:pt>
    <dgm:pt modelId="{C614AA6A-DC0B-45CA-B3C3-E4CD629AC083}" type="pres">
      <dgm:prSet presAssocID="{1DFABE29-80EB-49C1-AA95-27ABC42B4012}" presName="horz1" presStyleCnt="0"/>
      <dgm:spPr/>
    </dgm:pt>
    <dgm:pt modelId="{B61E7D8D-7804-4338-B8AF-F12F8A64DF08}" type="pres">
      <dgm:prSet presAssocID="{1DFABE29-80EB-49C1-AA95-27ABC42B4012}" presName="tx1" presStyleLbl="revTx" presStyleIdx="13" presStyleCnt="16"/>
      <dgm:spPr/>
    </dgm:pt>
    <dgm:pt modelId="{D7DE0DD1-518E-4331-8FF4-2B614E1CF609}" type="pres">
      <dgm:prSet presAssocID="{1DFABE29-80EB-49C1-AA95-27ABC42B4012}" presName="vert1" presStyleCnt="0"/>
      <dgm:spPr/>
    </dgm:pt>
    <dgm:pt modelId="{1E0888E4-0D9C-449E-9FC1-21BE50732D00}" type="pres">
      <dgm:prSet presAssocID="{0E228ED4-1A8D-4D28-A83E-70AD072C0444}" presName="thickLine" presStyleLbl="alignNode1" presStyleIdx="14" presStyleCnt="16"/>
      <dgm:spPr/>
    </dgm:pt>
    <dgm:pt modelId="{CCC54E9B-7A5A-4CCD-BCB4-5E2BFFA7F214}" type="pres">
      <dgm:prSet presAssocID="{0E228ED4-1A8D-4D28-A83E-70AD072C0444}" presName="horz1" presStyleCnt="0"/>
      <dgm:spPr/>
    </dgm:pt>
    <dgm:pt modelId="{82F234C2-3A37-458E-A725-3334745CD5E1}" type="pres">
      <dgm:prSet presAssocID="{0E228ED4-1A8D-4D28-A83E-70AD072C0444}" presName="tx1" presStyleLbl="revTx" presStyleIdx="14" presStyleCnt="16"/>
      <dgm:spPr/>
    </dgm:pt>
    <dgm:pt modelId="{C7722D90-6C3A-467A-AF35-88B462BFE62C}" type="pres">
      <dgm:prSet presAssocID="{0E228ED4-1A8D-4D28-A83E-70AD072C0444}" presName="vert1" presStyleCnt="0"/>
      <dgm:spPr/>
    </dgm:pt>
    <dgm:pt modelId="{F28FE070-8C19-499B-851F-211D9E852D37}" type="pres">
      <dgm:prSet presAssocID="{A2C08CDE-5EA1-4309-BC1E-480A652D32AD}" presName="thickLine" presStyleLbl="alignNode1" presStyleIdx="15" presStyleCnt="16"/>
      <dgm:spPr/>
    </dgm:pt>
    <dgm:pt modelId="{41EF7879-6509-4AFB-A6AF-6482DB8F89FF}" type="pres">
      <dgm:prSet presAssocID="{A2C08CDE-5EA1-4309-BC1E-480A652D32AD}" presName="horz1" presStyleCnt="0"/>
      <dgm:spPr/>
    </dgm:pt>
    <dgm:pt modelId="{594BCAA5-DDD3-4F23-98E7-B89CBC40DB72}" type="pres">
      <dgm:prSet presAssocID="{A2C08CDE-5EA1-4309-BC1E-480A652D32AD}" presName="tx1" presStyleLbl="revTx" presStyleIdx="15" presStyleCnt="16"/>
      <dgm:spPr/>
    </dgm:pt>
    <dgm:pt modelId="{6B2DD555-72A1-4DBF-8B01-8B326023F620}" type="pres">
      <dgm:prSet presAssocID="{A2C08CDE-5EA1-4309-BC1E-480A652D32AD}" presName="vert1" presStyleCnt="0"/>
      <dgm:spPr/>
    </dgm:pt>
  </dgm:ptLst>
  <dgm:cxnLst>
    <dgm:cxn modelId="{DAA8BF17-0CF6-47A9-A161-D0D82F0DB517}" type="presOf" srcId="{788A6314-8A48-4704-89A7-D652E659AC35}" destId="{477517FB-148D-47EA-9252-AD759545AAD8}" srcOrd="0" destOrd="0" presId="urn:microsoft.com/office/officeart/2008/layout/LinedList"/>
    <dgm:cxn modelId="{0AA0B729-DC60-4FA5-B00D-6E5FCF1037A6}" srcId="{942259D2-D83C-4341-AA86-E889D84338FB}" destId="{BA806EA7-F669-42DB-826E-0E3AD65FE800}" srcOrd="1" destOrd="0" parTransId="{C8C92479-F181-450B-8E2D-F0A4764037B2}" sibTransId="{0C3E9C57-C574-40AD-AC46-CD70DE14788F}"/>
    <dgm:cxn modelId="{24670E30-A4A0-4629-A3C8-325B543790A3}" type="presOf" srcId="{10EDDDEA-7CC9-47FF-B1A4-D8AF9402AE9B}" destId="{6BB80513-F1E3-46BC-A00E-EBE625C0A46C}" srcOrd="0" destOrd="0" presId="urn:microsoft.com/office/officeart/2008/layout/LinedList"/>
    <dgm:cxn modelId="{E6F6BA34-48EF-4E98-912B-92E3245F41B7}" srcId="{942259D2-D83C-4341-AA86-E889D84338FB}" destId="{6384EFA6-8225-46AB-AA53-420930DA60C6}" srcOrd="7" destOrd="0" parTransId="{2D32BE77-4C30-4DF5-8401-9A48C70DBBAA}" sibTransId="{2E367468-D189-4C48-A040-BBCBF77F7EFB}"/>
    <dgm:cxn modelId="{E535383B-5778-46AF-9BF9-C9837058A115}" type="presOf" srcId="{A2C08CDE-5EA1-4309-BC1E-480A652D32AD}" destId="{594BCAA5-DDD3-4F23-98E7-B89CBC40DB72}" srcOrd="0" destOrd="0" presId="urn:microsoft.com/office/officeart/2008/layout/LinedList"/>
    <dgm:cxn modelId="{416DB63F-67D9-4C98-902C-08F26215598D}" type="presOf" srcId="{F6FD3999-C209-4225-8ED3-9000B14C8EC7}" destId="{4269A2C0-F7A8-49EE-B2CC-D001D7B45E3A}" srcOrd="0" destOrd="0" presId="urn:microsoft.com/office/officeart/2008/layout/LinedList"/>
    <dgm:cxn modelId="{1D164C61-B7C9-497F-8C34-14772EEA0CCE}" type="presOf" srcId="{942259D2-D83C-4341-AA86-E889D84338FB}" destId="{CA1789A1-B15B-4FE8-939F-10A8738C7BC3}" srcOrd="0" destOrd="0" presId="urn:microsoft.com/office/officeart/2008/layout/LinedList"/>
    <dgm:cxn modelId="{8F7D9B61-9A32-4110-8FC8-27ADB258AEB1}" type="presOf" srcId="{80725F31-6178-4C56-B850-3B5F3A17C3D0}" destId="{9D47A12B-F494-4EA3-A374-24914713C228}" srcOrd="0" destOrd="0" presId="urn:microsoft.com/office/officeart/2008/layout/LinedList"/>
    <dgm:cxn modelId="{B1479045-0289-4AF2-93FF-EE6F82145127}" srcId="{942259D2-D83C-4341-AA86-E889D84338FB}" destId="{B07006B3-45A6-4B61-828C-7D66B1ACA7C8}" srcOrd="11" destOrd="0" parTransId="{22A9BDC9-EAFF-4CAC-AA07-9DE0A3518913}" sibTransId="{3185D4BB-BFE3-4947-9610-BAC4D0B1C177}"/>
    <dgm:cxn modelId="{92C2DD46-C913-4BB2-B5E5-EBDF7D1C9400}" type="presOf" srcId="{471DF685-4E6E-4627-9293-84C36B5CC976}" destId="{52493936-2A4E-4ADC-AF48-97BC85724A5D}" srcOrd="0" destOrd="0" presId="urn:microsoft.com/office/officeart/2008/layout/LinedList"/>
    <dgm:cxn modelId="{284D7C6A-02D6-4AA6-82A2-ABA58E11951E}" srcId="{942259D2-D83C-4341-AA86-E889D84338FB}" destId="{0E228ED4-1A8D-4D28-A83E-70AD072C0444}" srcOrd="14" destOrd="0" parTransId="{3264F061-98EB-4DD0-9298-697BC73A818F}" sibTransId="{0F6E580E-92D0-40BA-BDBA-10B81EC70F1A}"/>
    <dgm:cxn modelId="{F5F02D4D-1BFA-4C8B-BA40-F56A55178C8B}" srcId="{942259D2-D83C-4341-AA86-E889D84338FB}" destId="{80725F31-6178-4C56-B850-3B5F3A17C3D0}" srcOrd="12" destOrd="0" parTransId="{824D0E07-AF9C-49B5-A3B1-7B6F68D7696D}" sibTransId="{8E4E1C78-E9ED-44DE-89F9-8418901445A7}"/>
    <dgm:cxn modelId="{F5A6E156-5E6E-45F2-A754-52D78AFF3ACB}" type="presOf" srcId="{6384EFA6-8225-46AB-AA53-420930DA60C6}" destId="{EF41CA64-90F3-4F04-885F-2B2442E2DA84}" srcOrd="0" destOrd="0" presId="urn:microsoft.com/office/officeart/2008/layout/LinedList"/>
    <dgm:cxn modelId="{EC9AA178-1C20-4B88-8E52-2FCAC3954C23}" type="presOf" srcId="{CC866CFF-E0E0-46FD-8E3D-0A9BCAFD4A74}" destId="{6B12ED73-E7DC-4BB1-BADF-E05CBE438C7A}" srcOrd="0" destOrd="0" presId="urn:microsoft.com/office/officeart/2008/layout/LinedList"/>
    <dgm:cxn modelId="{CB1DC679-FDB7-489A-A5BB-5A4BE7D2ABD9}" type="presOf" srcId="{DE6B5056-A62C-4E99-801B-922C6430642F}" destId="{973E0980-C2A5-462D-9992-E1F34451177E}" srcOrd="0" destOrd="0" presId="urn:microsoft.com/office/officeart/2008/layout/LinedList"/>
    <dgm:cxn modelId="{7A1B065A-9935-4F6B-88E1-7D7BD260933F}" srcId="{942259D2-D83C-4341-AA86-E889D84338FB}" destId="{471DF685-4E6E-4627-9293-84C36B5CC976}" srcOrd="0" destOrd="0" parTransId="{F716A4B6-E496-4294-B96E-F5FA1D2D6E79}" sibTransId="{301C0CA9-9339-4A0C-9513-508B9CDE62D7}"/>
    <dgm:cxn modelId="{C5698B7B-BC9E-4696-A716-706F04A665C2}" srcId="{942259D2-D83C-4341-AA86-E889D84338FB}" destId="{1DFABE29-80EB-49C1-AA95-27ABC42B4012}" srcOrd="13" destOrd="0" parTransId="{B4D4AB1A-09F3-4787-A855-C3D274A5F881}" sibTransId="{3237EB5A-67AF-4B87-9EA7-698043AB48AA}"/>
    <dgm:cxn modelId="{B1ED847D-DAC6-4082-A99E-CCA1FC070FED}" type="presOf" srcId="{0E228ED4-1A8D-4D28-A83E-70AD072C0444}" destId="{82F234C2-3A37-458E-A725-3334745CD5E1}" srcOrd="0" destOrd="0" presId="urn:microsoft.com/office/officeart/2008/layout/LinedList"/>
    <dgm:cxn modelId="{60DD0993-DACF-440F-9BF5-895A3079AE52}" srcId="{942259D2-D83C-4341-AA86-E889D84338FB}" destId="{F6FD3999-C209-4225-8ED3-9000B14C8EC7}" srcOrd="3" destOrd="0" parTransId="{B16D0A28-A997-4B50-8763-F851F56D5313}" sibTransId="{ACD31E7F-839F-4B73-AAB4-34849F11EA1F}"/>
    <dgm:cxn modelId="{BB501E93-EF9D-40B5-8C71-8C66B121CDBA}" type="presOf" srcId="{826D7909-AC32-42E5-A922-9DCFF5DE668D}" destId="{A88AECAD-E3EC-4306-A3A6-FDF7F72ED42E}" srcOrd="0" destOrd="0" presId="urn:microsoft.com/office/officeart/2008/layout/LinedList"/>
    <dgm:cxn modelId="{2BFF1BA8-A07C-4F92-8D19-9111360C8C57}" type="presOf" srcId="{1DFABE29-80EB-49C1-AA95-27ABC42B4012}" destId="{B61E7D8D-7804-4338-B8AF-F12F8A64DF08}" srcOrd="0" destOrd="0" presId="urn:microsoft.com/office/officeart/2008/layout/LinedList"/>
    <dgm:cxn modelId="{A9A235B4-B83D-4BB4-AF9E-1C10021E7102}" srcId="{942259D2-D83C-4341-AA86-E889D84338FB}" destId="{4DB5B2FF-DFC3-4A41-AEE8-8A62E466032B}" srcOrd="4" destOrd="0" parTransId="{2C096F46-94AD-4AB6-90DC-E6A4B1C33674}" sibTransId="{0A7EFB2F-B3FC-41C3-A6A3-3B5356C62A8E}"/>
    <dgm:cxn modelId="{7C81D0B5-BCFB-4088-AB91-76E16479C439}" srcId="{942259D2-D83C-4341-AA86-E889D84338FB}" destId="{BB9EE379-5A4C-46D0-90D9-85F936E6E1DD}" srcOrd="2" destOrd="0" parTransId="{29DB1BA5-3D6E-4B2C-B204-DA2EC4F2B627}" sibTransId="{77AF0D80-B388-4E0D-B91F-8B95E1A7F161}"/>
    <dgm:cxn modelId="{D84E68B6-0311-45F9-8EE9-76C18590F975}" srcId="{942259D2-D83C-4341-AA86-E889D84338FB}" destId="{788A6314-8A48-4704-89A7-D652E659AC35}" srcOrd="6" destOrd="0" parTransId="{C218DEAB-965B-4325-98CE-54D015C0D228}" sibTransId="{3B5A6FF7-7CD3-45FA-B016-933315C47708}"/>
    <dgm:cxn modelId="{E7D39FB6-3C5E-4D5D-B80A-C8264131908E}" type="presOf" srcId="{BA806EA7-F669-42DB-826E-0E3AD65FE800}" destId="{CDDEC457-CD9D-4260-85C4-96F04AF05A8E}" srcOrd="0" destOrd="0" presId="urn:microsoft.com/office/officeart/2008/layout/LinedList"/>
    <dgm:cxn modelId="{228733B8-899D-49C3-BC84-74D5BCED7292}" type="presOf" srcId="{BB9EE379-5A4C-46D0-90D9-85F936E6E1DD}" destId="{E60407EA-F2D9-4D60-9B56-8E19708183C8}" srcOrd="0" destOrd="0" presId="urn:microsoft.com/office/officeart/2008/layout/LinedList"/>
    <dgm:cxn modelId="{A5C679CD-4283-4180-8424-A3043AE5EFFA}" srcId="{942259D2-D83C-4341-AA86-E889D84338FB}" destId="{826D7909-AC32-42E5-A922-9DCFF5DE668D}" srcOrd="9" destOrd="0" parTransId="{E312E109-B1C3-432F-AF0C-045644AA85C1}" sibTransId="{29E85CCB-8F9B-47AA-BE4C-E7E92925D1F5}"/>
    <dgm:cxn modelId="{247F51D3-F7E8-4BDF-A502-2A5F9CE8427A}" srcId="{942259D2-D83C-4341-AA86-E889D84338FB}" destId="{A2C08CDE-5EA1-4309-BC1E-480A652D32AD}" srcOrd="15" destOrd="0" parTransId="{FA1F7DE7-A0AC-47CD-AFF7-8F8048DB1B87}" sibTransId="{C149FBC7-C36A-4EF9-AB5C-F89E87F7044F}"/>
    <dgm:cxn modelId="{F100E7D5-0A2B-44C6-B6C5-5B495D3009A8}" srcId="{942259D2-D83C-4341-AA86-E889D84338FB}" destId="{DE6B5056-A62C-4E99-801B-922C6430642F}" srcOrd="8" destOrd="0" parTransId="{518BB76A-EA9B-49D6-A909-5959CD919E19}" sibTransId="{4479A5D7-EA62-4946-AC11-A839A363E716}"/>
    <dgm:cxn modelId="{AB264CDE-A268-4F29-A24C-4CBC6A20F4E5}" srcId="{942259D2-D83C-4341-AA86-E889D84338FB}" destId="{10EDDDEA-7CC9-47FF-B1A4-D8AF9402AE9B}" srcOrd="10" destOrd="0" parTransId="{22C99B93-2BED-43B7-BE42-5B3EAAF8CC08}" sibTransId="{1D6D5414-BFA2-452C-9595-057C87C7B977}"/>
    <dgm:cxn modelId="{110E91E0-5511-409F-87CD-61071EBB6D45}" srcId="{942259D2-D83C-4341-AA86-E889D84338FB}" destId="{CC866CFF-E0E0-46FD-8E3D-0A9BCAFD4A74}" srcOrd="5" destOrd="0" parTransId="{21516671-C2C7-4F36-9D1E-56831BC2F59F}" sibTransId="{1219C230-33E4-4312-8FC5-66B78A2D33CD}"/>
    <dgm:cxn modelId="{38F0EFE2-2679-4B7E-ABA4-607871CE9BB2}" type="presOf" srcId="{4DB5B2FF-DFC3-4A41-AEE8-8A62E466032B}" destId="{F2A97393-4A1F-4D18-9553-02B3513F959A}" srcOrd="0" destOrd="0" presId="urn:microsoft.com/office/officeart/2008/layout/LinedList"/>
    <dgm:cxn modelId="{E849CCE8-F73E-449B-B943-FA883F19F8F6}" type="presOf" srcId="{B07006B3-45A6-4B61-828C-7D66B1ACA7C8}" destId="{4E467A7D-D0D0-42FD-A47F-148946FE4494}" srcOrd="0" destOrd="0" presId="urn:microsoft.com/office/officeart/2008/layout/LinedList"/>
    <dgm:cxn modelId="{7D528DAE-76BB-4E05-87D5-224CA4725F00}" type="presParOf" srcId="{CA1789A1-B15B-4FE8-939F-10A8738C7BC3}" destId="{1DC7A444-AB85-4DCB-A4BD-919AA3E0AEFD}" srcOrd="0" destOrd="0" presId="urn:microsoft.com/office/officeart/2008/layout/LinedList"/>
    <dgm:cxn modelId="{9B10AB4A-A875-4E0D-AFD7-1395149F2393}" type="presParOf" srcId="{CA1789A1-B15B-4FE8-939F-10A8738C7BC3}" destId="{36189CEE-2741-446E-AEA7-C5C285671E7D}" srcOrd="1" destOrd="0" presId="urn:microsoft.com/office/officeart/2008/layout/LinedList"/>
    <dgm:cxn modelId="{02AA5238-CBFB-46AF-9314-EF4A87A6C930}" type="presParOf" srcId="{36189CEE-2741-446E-AEA7-C5C285671E7D}" destId="{52493936-2A4E-4ADC-AF48-97BC85724A5D}" srcOrd="0" destOrd="0" presId="urn:microsoft.com/office/officeart/2008/layout/LinedList"/>
    <dgm:cxn modelId="{DA78E68D-EBC8-4E4D-8ABA-F8770F848FCA}" type="presParOf" srcId="{36189CEE-2741-446E-AEA7-C5C285671E7D}" destId="{0C95E1AC-3937-4342-84F4-DFB52E789F37}" srcOrd="1" destOrd="0" presId="urn:microsoft.com/office/officeart/2008/layout/LinedList"/>
    <dgm:cxn modelId="{AC14520C-BE29-44B8-921F-5D7300A0AC4B}" type="presParOf" srcId="{CA1789A1-B15B-4FE8-939F-10A8738C7BC3}" destId="{A98C73CE-5C2F-46CB-A26D-AA45D127A5AD}" srcOrd="2" destOrd="0" presId="urn:microsoft.com/office/officeart/2008/layout/LinedList"/>
    <dgm:cxn modelId="{79A4E964-F171-42F6-8533-BAA479B226B0}" type="presParOf" srcId="{CA1789A1-B15B-4FE8-939F-10A8738C7BC3}" destId="{0EA9B496-7B26-4513-AFDD-11532D1FD9AD}" srcOrd="3" destOrd="0" presId="urn:microsoft.com/office/officeart/2008/layout/LinedList"/>
    <dgm:cxn modelId="{205AAEDE-AEBB-4D79-AF05-33D5CD2BC9BD}" type="presParOf" srcId="{0EA9B496-7B26-4513-AFDD-11532D1FD9AD}" destId="{CDDEC457-CD9D-4260-85C4-96F04AF05A8E}" srcOrd="0" destOrd="0" presId="urn:microsoft.com/office/officeart/2008/layout/LinedList"/>
    <dgm:cxn modelId="{52E7B0FF-59F4-46A1-B776-5D888FFDAA71}" type="presParOf" srcId="{0EA9B496-7B26-4513-AFDD-11532D1FD9AD}" destId="{B230DFF7-A64E-4990-BC9F-D1586CD4738E}" srcOrd="1" destOrd="0" presId="urn:microsoft.com/office/officeart/2008/layout/LinedList"/>
    <dgm:cxn modelId="{1A5481D2-4503-4007-9791-26B9EB701472}" type="presParOf" srcId="{CA1789A1-B15B-4FE8-939F-10A8738C7BC3}" destId="{3A84A71F-D5EF-4E19-816B-D9853F660C04}" srcOrd="4" destOrd="0" presId="urn:microsoft.com/office/officeart/2008/layout/LinedList"/>
    <dgm:cxn modelId="{70DA6F6C-0E80-4A02-955A-93C534745F8C}" type="presParOf" srcId="{CA1789A1-B15B-4FE8-939F-10A8738C7BC3}" destId="{7C2C8E96-EDE3-4B7A-9FD8-8815311CF474}" srcOrd="5" destOrd="0" presId="urn:microsoft.com/office/officeart/2008/layout/LinedList"/>
    <dgm:cxn modelId="{ABF74D1B-2541-445D-BCF9-A6ECBDCFDDB1}" type="presParOf" srcId="{7C2C8E96-EDE3-4B7A-9FD8-8815311CF474}" destId="{E60407EA-F2D9-4D60-9B56-8E19708183C8}" srcOrd="0" destOrd="0" presId="urn:microsoft.com/office/officeart/2008/layout/LinedList"/>
    <dgm:cxn modelId="{5D1A8962-40B9-4CA2-9D83-544CE6954065}" type="presParOf" srcId="{7C2C8E96-EDE3-4B7A-9FD8-8815311CF474}" destId="{51E4D015-DAC9-4857-8D35-C43F40054198}" srcOrd="1" destOrd="0" presId="urn:microsoft.com/office/officeart/2008/layout/LinedList"/>
    <dgm:cxn modelId="{8FDBCBD4-9E03-43D9-8470-D532986F7F6B}" type="presParOf" srcId="{CA1789A1-B15B-4FE8-939F-10A8738C7BC3}" destId="{BC7C12CB-33B4-4B24-B171-6DCCAE9AB746}" srcOrd="6" destOrd="0" presId="urn:microsoft.com/office/officeart/2008/layout/LinedList"/>
    <dgm:cxn modelId="{FF5DC5FC-5C6C-4091-AF48-ECAE7BA318EF}" type="presParOf" srcId="{CA1789A1-B15B-4FE8-939F-10A8738C7BC3}" destId="{73E48C04-1411-425E-A086-8B3C571D765B}" srcOrd="7" destOrd="0" presId="urn:microsoft.com/office/officeart/2008/layout/LinedList"/>
    <dgm:cxn modelId="{A716CEC3-76A3-47DD-BD6B-C1F60063E2A5}" type="presParOf" srcId="{73E48C04-1411-425E-A086-8B3C571D765B}" destId="{4269A2C0-F7A8-49EE-B2CC-D001D7B45E3A}" srcOrd="0" destOrd="0" presId="urn:microsoft.com/office/officeart/2008/layout/LinedList"/>
    <dgm:cxn modelId="{082267C4-CFEE-43E7-BA0C-850E49615261}" type="presParOf" srcId="{73E48C04-1411-425E-A086-8B3C571D765B}" destId="{749DE1A3-8168-49FB-BC32-9A851F2C7965}" srcOrd="1" destOrd="0" presId="urn:microsoft.com/office/officeart/2008/layout/LinedList"/>
    <dgm:cxn modelId="{71A893CD-B584-4530-939F-8C42CB57C474}" type="presParOf" srcId="{CA1789A1-B15B-4FE8-939F-10A8738C7BC3}" destId="{05FFAEFF-66BD-45D4-B545-D3DC851D91A3}" srcOrd="8" destOrd="0" presId="urn:microsoft.com/office/officeart/2008/layout/LinedList"/>
    <dgm:cxn modelId="{A7A17DE0-8C77-4A7D-BEB5-577DA02A6709}" type="presParOf" srcId="{CA1789A1-B15B-4FE8-939F-10A8738C7BC3}" destId="{A3C6E019-3F80-4168-9720-43E0B573C893}" srcOrd="9" destOrd="0" presId="urn:microsoft.com/office/officeart/2008/layout/LinedList"/>
    <dgm:cxn modelId="{5512D307-F245-428F-9842-C0B69E8949A4}" type="presParOf" srcId="{A3C6E019-3F80-4168-9720-43E0B573C893}" destId="{F2A97393-4A1F-4D18-9553-02B3513F959A}" srcOrd="0" destOrd="0" presId="urn:microsoft.com/office/officeart/2008/layout/LinedList"/>
    <dgm:cxn modelId="{FF0B400A-9CB9-4374-A198-06F5844CD66A}" type="presParOf" srcId="{A3C6E019-3F80-4168-9720-43E0B573C893}" destId="{12E9CD18-262B-48D4-90E5-B0287AF3F2D8}" srcOrd="1" destOrd="0" presId="urn:microsoft.com/office/officeart/2008/layout/LinedList"/>
    <dgm:cxn modelId="{D54F7CE5-5CA9-47F4-B49C-47551D1D0CBB}" type="presParOf" srcId="{CA1789A1-B15B-4FE8-939F-10A8738C7BC3}" destId="{0FD93CBB-310A-4478-A19E-090C5BFB0893}" srcOrd="10" destOrd="0" presId="urn:microsoft.com/office/officeart/2008/layout/LinedList"/>
    <dgm:cxn modelId="{A852DB75-223A-463A-8E59-D6697D85230F}" type="presParOf" srcId="{CA1789A1-B15B-4FE8-939F-10A8738C7BC3}" destId="{133AA343-9EE4-4CE6-B96A-E9B53D0FAF55}" srcOrd="11" destOrd="0" presId="urn:microsoft.com/office/officeart/2008/layout/LinedList"/>
    <dgm:cxn modelId="{D53D386C-62DC-48A0-841E-003B929986B2}" type="presParOf" srcId="{133AA343-9EE4-4CE6-B96A-E9B53D0FAF55}" destId="{6B12ED73-E7DC-4BB1-BADF-E05CBE438C7A}" srcOrd="0" destOrd="0" presId="urn:microsoft.com/office/officeart/2008/layout/LinedList"/>
    <dgm:cxn modelId="{F83B9272-35A4-4570-8944-ABFAD574603F}" type="presParOf" srcId="{133AA343-9EE4-4CE6-B96A-E9B53D0FAF55}" destId="{B3D4641C-04C9-4026-81D7-626FB5A477D6}" srcOrd="1" destOrd="0" presId="urn:microsoft.com/office/officeart/2008/layout/LinedList"/>
    <dgm:cxn modelId="{D5B801EC-7047-4CE1-BC60-41F95D85896E}" type="presParOf" srcId="{CA1789A1-B15B-4FE8-939F-10A8738C7BC3}" destId="{60D84B11-72DF-4C59-ACC9-4075318EEDB9}" srcOrd="12" destOrd="0" presId="urn:microsoft.com/office/officeart/2008/layout/LinedList"/>
    <dgm:cxn modelId="{6653CF5D-6D33-4318-961A-24E02F2F906F}" type="presParOf" srcId="{CA1789A1-B15B-4FE8-939F-10A8738C7BC3}" destId="{D928F85A-9219-4799-B35F-03A3648D2023}" srcOrd="13" destOrd="0" presId="urn:microsoft.com/office/officeart/2008/layout/LinedList"/>
    <dgm:cxn modelId="{29DF76DB-CB49-493A-8A6E-C7E543DB4124}" type="presParOf" srcId="{D928F85A-9219-4799-B35F-03A3648D2023}" destId="{477517FB-148D-47EA-9252-AD759545AAD8}" srcOrd="0" destOrd="0" presId="urn:microsoft.com/office/officeart/2008/layout/LinedList"/>
    <dgm:cxn modelId="{6D66991F-B3F4-47B7-BD98-ADCABF4AE8B1}" type="presParOf" srcId="{D928F85A-9219-4799-B35F-03A3648D2023}" destId="{7B42F085-0E73-458E-BB8D-C6971D377358}" srcOrd="1" destOrd="0" presId="urn:microsoft.com/office/officeart/2008/layout/LinedList"/>
    <dgm:cxn modelId="{F51AE45D-2EB8-4C55-A63E-4032DAB8DB90}" type="presParOf" srcId="{CA1789A1-B15B-4FE8-939F-10A8738C7BC3}" destId="{AC74A7F7-5E37-4A5B-A67B-CB5880E457E5}" srcOrd="14" destOrd="0" presId="urn:microsoft.com/office/officeart/2008/layout/LinedList"/>
    <dgm:cxn modelId="{805B0D02-2564-4348-9FDF-7BA5E6316EA4}" type="presParOf" srcId="{CA1789A1-B15B-4FE8-939F-10A8738C7BC3}" destId="{0073B80A-2C44-4DB1-8DBF-AE40DB88D919}" srcOrd="15" destOrd="0" presId="urn:microsoft.com/office/officeart/2008/layout/LinedList"/>
    <dgm:cxn modelId="{EB7FFE51-BA00-4D73-826B-9C1CB914F7BC}" type="presParOf" srcId="{0073B80A-2C44-4DB1-8DBF-AE40DB88D919}" destId="{EF41CA64-90F3-4F04-885F-2B2442E2DA84}" srcOrd="0" destOrd="0" presId="urn:microsoft.com/office/officeart/2008/layout/LinedList"/>
    <dgm:cxn modelId="{6FA16B47-762C-47B1-A087-201869A3A4D2}" type="presParOf" srcId="{0073B80A-2C44-4DB1-8DBF-AE40DB88D919}" destId="{467EB03E-5467-44A5-8CE1-D6957672088B}" srcOrd="1" destOrd="0" presId="urn:microsoft.com/office/officeart/2008/layout/LinedList"/>
    <dgm:cxn modelId="{E4D4681E-48E1-4A2B-B74E-7437A7F7EF1A}" type="presParOf" srcId="{CA1789A1-B15B-4FE8-939F-10A8738C7BC3}" destId="{AD39ADEC-30BC-47DA-8B59-A27663D42049}" srcOrd="16" destOrd="0" presId="urn:microsoft.com/office/officeart/2008/layout/LinedList"/>
    <dgm:cxn modelId="{9CF3A686-3D19-4FD5-8B42-5154C5F7A140}" type="presParOf" srcId="{CA1789A1-B15B-4FE8-939F-10A8738C7BC3}" destId="{329CBDD4-4A78-49B9-BE99-37F0209A255A}" srcOrd="17" destOrd="0" presId="urn:microsoft.com/office/officeart/2008/layout/LinedList"/>
    <dgm:cxn modelId="{0F448428-10F4-421B-BCDA-CC7247015EF7}" type="presParOf" srcId="{329CBDD4-4A78-49B9-BE99-37F0209A255A}" destId="{973E0980-C2A5-462D-9992-E1F34451177E}" srcOrd="0" destOrd="0" presId="urn:microsoft.com/office/officeart/2008/layout/LinedList"/>
    <dgm:cxn modelId="{C52B92CF-8BDB-4019-A9B3-4799FE5519B3}" type="presParOf" srcId="{329CBDD4-4A78-49B9-BE99-37F0209A255A}" destId="{D9E42FDE-15A5-4E32-9F5B-61E4C2C5DAC6}" srcOrd="1" destOrd="0" presId="urn:microsoft.com/office/officeart/2008/layout/LinedList"/>
    <dgm:cxn modelId="{C6466229-5236-4C63-BA67-BEF73C0862B5}" type="presParOf" srcId="{CA1789A1-B15B-4FE8-939F-10A8738C7BC3}" destId="{2F45DE2E-1714-4EC4-9834-47E2375B6946}" srcOrd="18" destOrd="0" presId="urn:microsoft.com/office/officeart/2008/layout/LinedList"/>
    <dgm:cxn modelId="{13100D0C-04FD-4AD7-AE33-1936A38D52E6}" type="presParOf" srcId="{CA1789A1-B15B-4FE8-939F-10A8738C7BC3}" destId="{18A49C6F-2DEF-46D6-8570-7AB9537CF9C2}" srcOrd="19" destOrd="0" presId="urn:microsoft.com/office/officeart/2008/layout/LinedList"/>
    <dgm:cxn modelId="{B7ED1B01-9374-4E0B-8718-BBD744FCBFA2}" type="presParOf" srcId="{18A49C6F-2DEF-46D6-8570-7AB9537CF9C2}" destId="{A88AECAD-E3EC-4306-A3A6-FDF7F72ED42E}" srcOrd="0" destOrd="0" presId="urn:microsoft.com/office/officeart/2008/layout/LinedList"/>
    <dgm:cxn modelId="{EE2A9A50-5B94-4919-BF8F-5FA438798404}" type="presParOf" srcId="{18A49C6F-2DEF-46D6-8570-7AB9537CF9C2}" destId="{B46C5366-C860-4F8C-B0F4-A500534509C8}" srcOrd="1" destOrd="0" presId="urn:microsoft.com/office/officeart/2008/layout/LinedList"/>
    <dgm:cxn modelId="{17D516E2-9024-4C6E-A8B8-AD267ECB10C5}" type="presParOf" srcId="{CA1789A1-B15B-4FE8-939F-10A8738C7BC3}" destId="{116A8350-5286-47A0-A520-813CD895F076}" srcOrd="20" destOrd="0" presId="urn:microsoft.com/office/officeart/2008/layout/LinedList"/>
    <dgm:cxn modelId="{E2896CF0-6408-4006-8F1C-C7B9840827B3}" type="presParOf" srcId="{CA1789A1-B15B-4FE8-939F-10A8738C7BC3}" destId="{E9EC6344-4C41-4E16-92FA-03AD5DE28862}" srcOrd="21" destOrd="0" presId="urn:microsoft.com/office/officeart/2008/layout/LinedList"/>
    <dgm:cxn modelId="{19EFC2E2-1316-430C-B14E-F4D1811590F5}" type="presParOf" srcId="{E9EC6344-4C41-4E16-92FA-03AD5DE28862}" destId="{6BB80513-F1E3-46BC-A00E-EBE625C0A46C}" srcOrd="0" destOrd="0" presId="urn:microsoft.com/office/officeart/2008/layout/LinedList"/>
    <dgm:cxn modelId="{725048B9-85DA-48CA-BA7B-F4DCC5F4421E}" type="presParOf" srcId="{E9EC6344-4C41-4E16-92FA-03AD5DE28862}" destId="{CE5AA6F4-0A2C-483F-A1EE-A931F5D11011}" srcOrd="1" destOrd="0" presId="urn:microsoft.com/office/officeart/2008/layout/LinedList"/>
    <dgm:cxn modelId="{9BE16A61-51B8-4CDA-8A86-5E3FAEF12D9E}" type="presParOf" srcId="{CA1789A1-B15B-4FE8-939F-10A8738C7BC3}" destId="{04E18A48-D3B5-4B76-A82E-D39F884A2195}" srcOrd="22" destOrd="0" presId="urn:microsoft.com/office/officeart/2008/layout/LinedList"/>
    <dgm:cxn modelId="{50932BCE-63E5-4B03-9B13-5213E8FB55A5}" type="presParOf" srcId="{CA1789A1-B15B-4FE8-939F-10A8738C7BC3}" destId="{B60B7BDE-E948-48CA-98E9-56CB69C9A8D6}" srcOrd="23" destOrd="0" presId="urn:microsoft.com/office/officeart/2008/layout/LinedList"/>
    <dgm:cxn modelId="{184555AB-1C04-4DAC-B9A9-7E4CAC7307CC}" type="presParOf" srcId="{B60B7BDE-E948-48CA-98E9-56CB69C9A8D6}" destId="{4E467A7D-D0D0-42FD-A47F-148946FE4494}" srcOrd="0" destOrd="0" presId="urn:microsoft.com/office/officeart/2008/layout/LinedList"/>
    <dgm:cxn modelId="{EC74798F-8BB7-41AD-9595-8496812DC7BB}" type="presParOf" srcId="{B60B7BDE-E948-48CA-98E9-56CB69C9A8D6}" destId="{458024CE-CCA7-4D27-ABD5-00CE80D4DA29}" srcOrd="1" destOrd="0" presId="urn:microsoft.com/office/officeart/2008/layout/LinedList"/>
    <dgm:cxn modelId="{71B3B90A-50BC-4840-8C06-52826A075226}" type="presParOf" srcId="{CA1789A1-B15B-4FE8-939F-10A8738C7BC3}" destId="{A26970FE-0D1A-4F27-B58F-DA992F22DD77}" srcOrd="24" destOrd="0" presId="urn:microsoft.com/office/officeart/2008/layout/LinedList"/>
    <dgm:cxn modelId="{4AC979AD-BA18-4D64-B045-ADFA8EAC6F3C}" type="presParOf" srcId="{CA1789A1-B15B-4FE8-939F-10A8738C7BC3}" destId="{BCBC7FAC-1A63-427D-9D56-20AD355401D9}" srcOrd="25" destOrd="0" presId="urn:microsoft.com/office/officeart/2008/layout/LinedList"/>
    <dgm:cxn modelId="{DAA77184-6C0D-4B82-8420-C067F36BC695}" type="presParOf" srcId="{BCBC7FAC-1A63-427D-9D56-20AD355401D9}" destId="{9D47A12B-F494-4EA3-A374-24914713C228}" srcOrd="0" destOrd="0" presId="urn:microsoft.com/office/officeart/2008/layout/LinedList"/>
    <dgm:cxn modelId="{AC11F30B-CA50-4CDB-BA62-B9FCC277BBFB}" type="presParOf" srcId="{BCBC7FAC-1A63-427D-9D56-20AD355401D9}" destId="{016AB149-A01E-4C61-A6CD-F0A5183A3AB1}" srcOrd="1" destOrd="0" presId="urn:microsoft.com/office/officeart/2008/layout/LinedList"/>
    <dgm:cxn modelId="{1A46D97B-A19A-48D6-B922-60E9792C967F}" type="presParOf" srcId="{CA1789A1-B15B-4FE8-939F-10A8738C7BC3}" destId="{22815AD9-A85A-47C8-8E32-EE04A4B023E2}" srcOrd="26" destOrd="0" presId="urn:microsoft.com/office/officeart/2008/layout/LinedList"/>
    <dgm:cxn modelId="{E318AFE7-27C0-4409-8E1F-CF0C47D96070}" type="presParOf" srcId="{CA1789A1-B15B-4FE8-939F-10A8738C7BC3}" destId="{C614AA6A-DC0B-45CA-B3C3-E4CD629AC083}" srcOrd="27" destOrd="0" presId="urn:microsoft.com/office/officeart/2008/layout/LinedList"/>
    <dgm:cxn modelId="{4E5C8306-AE92-4829-A7EB-1BB87EC6D009}" type="presParOf" srcId="{C614AA6A-DC0B-45CA-B3C3-E4CD629AC083}" destId="{B61E7D8D-7804-4338-B8AF-F12F8A64DF08}" srcOrd="0" destOrd="0" presId="urn:microsoft.com/office/officeart/2008/layout/LinedList"/>
    <dgm:cxn modelId="{05F41D5F-7265-4491-BB58-2C6EBC5C2F64}" type="presParOf" srcId="{C614AA6A-DC0B-45CA-B3C3-E4CD629AC083}" destId="{D7DE0DD1-518E-4331-8FF4-2B614E1CF609}" srcOrd="1" destOrd="0" presId="urn:microsoft.com/office/officeart/2008/layout/LinedList"/>
    <dgm:cxn modelId="{77FB1E54-4C3D-49BB-BC46-37316ED7C22C}" type="presParOf" srcId="{CA1789A1-B15B-4FE8-939F-10A8738C7BC3}" destId="{1E0888E4-0D9C-449E-9FC1-21BE50732D00}" srcOrd="28" destOrd="0" presId="urn:microsoft.com/office/officeart/2008/layout/LinedList"/>
    <dgm:cxn modelId="{841C4C53-87F0-4572-9D17-338455DB717E}" type="presParOf" srcId="{CA1789A1-B15B-4FE8-939F-10A8738C7BC3}" destId="{CCC54E9B-7A5A-4CCD-BCB4-5E2BFFA7F214}" srcOrd="29" destOrd="0" presId="urn:microsoft.com/office/officeart/2008/layout/LinedList"/>
    <dgm:cxn modelId="{63BB6735-E06F-42EA-B93B-B3F9C59B0004}" type="presParOf" srcId="{CCC54E9B-7A5A-4CCD-BCB4-5E2BFFA7F214}" destId="{82F234C2-3A37-458E-A725-3334745CD5E1}" srcOrd="0" destOrd="0" presId="urn:microsoft.com/office/officeart/2008/layout/LinedList"/>
    <dgm:cxn modelId="{388F4EB4-497B-498C-BA37-F126C665DFE7}" type="presParOf" srcId="{CCC54E9B-7A5A-4CCD-BCB4-5E2BFFA7F214}" destId="{C7722D90-6C3A-467A-AF35-88B462BFE62C}" srcOrd="1" destOrd="0" presId="urn:microsoft.com/office/officeart/2008/layout/LinedList"/>
    <dgm:cxn modelId="{44774227-F14C-4985-BAF0-60B041DF50EC}" type="presParOf" srcId="{CA1789A1-B15B-4FE8-939F-10A8738C7BC3}" destId="{F28FE070-8C19-499B-851F-211D9E852D37}" srcOrd="30" destOrd="0" presId="urn:microsoft.com/office/officeart/2008/layout/LinedList"/>
    <dgm:cxn modelId="{EC63ADF9-09BA-437C-907A-AA1CD857EC8A}" type="presParOf" srcId="{CA1789A1-B15B-4FE8-939F-10A8738C7BC3}" destId="{41EF7879-6509-4AFB-A6AF-6482DB8F89FF}" srcOrd="31" destOrd="0" presId="urn:microsoft.com/office/officeart/2008/layout/LinedList"/>
    <dgm:cxn modelId="{85A9A89A-289F-4EB6-95F9-0FE071E06D03}" type="presParOf" srcId="{41EF7879-6509-4AFB-A6AF-6482DB8F89FF}" destId="{594BCAA5-DDD3-4F23-98E7-B89CBC40DB72}" srcOrd="0" destOrd="0" presId="urn:microsoft.com/office/officeart/2008/layout/LinedList"/>
    <dgm:cxn modelId="{47A0F174-A331-4B6C-992F-515D06B63484}" type="presParOf" srcId="{41EF7879-6509-4AFB-A6AF-6482DB8F89FF}" destId="{6B2DD555-72A1-4DBF-8B01-8B326023F62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26A19-A0C1-424D-9300-EB7AFFAFEA6C}">
      <dsp:nvSpPr>
        <dsp:cNvPr id="0" name=""/>
        <dsp:cNvSpPr/>
      </dsp:nvSpPr>
      <dsp:spPr>
        <a:xfrm>
          <a:off x="0" y="582"/>
          <a:ext cx="6190459" cy="0"/>
        </a:xfrm>
        <a:prstGeom prst="line">
          <a:avLst/>
        </a:prstGeom>
        <a:solidFill>
          <a:schemeClr val="accent2">
            <a:hueOff val="0"/>
            <a:satOff val="0"/>
            <a:lumOff val="0"/>
            <a:alphaOff val="0"/>
          </a:schemeClr>
        </a:solidFill>
        <a:ln w="15875"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B4CD0C-C934-415B-8C48-7B6519B78821}">
      <dsp:nvSpPr>
        <dsp:cNvPr id="0" name=""/>
        <dsp:cNvSpPr/>
      </dsp:nvSpPr>
      <dsp:spPr>
        <a:xfrm>
          <a:off x="0" y="582"/>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s-ES" sz="1900" kern="1200"/>
            <a:t>UU No. 32 Tahun 2002 Tentang Penyiaran </a:t>
          </a:r>
          <a:endParaRPr lang="en-US" sz="1900" kern="1200"/>
        </a:p>
      </dsp:txBody>
      <dsp:txXfrm>
        <a:off x="0" y="582"/>
        <a:ext cx="6190459" cy="681078"/>
      </dsp:txXfrm>
    </dsp:sp>
    <dsp:sp modelId="{5067E39A-FA10-4AC4-81B9-39668031656F}">
      <dsp:nvSpPr>
        <dsp:cNvPr id="0" name=""/>
        <dsp:cNvSpPr/>
      </dsp:nvSpPr>
      <dsp:spPr>
        <a:xfrm>
          <a:off x="0" y="681660"/>
          <a:ext cx="6190459" cy="0"/>
        </a:xfrm>
        <a:prstGeom prst="line">
          <a:avLst/>
        </a:prstGeom>
        <a:solidFill>
          <a:schemeClr val="accent2">
            <a:hueOff val="386745"/>
            <a:satOff val="-38"/>
            <a:lumOff val="-1993"/>
            <a:alphaOff val="0"/>
          </a:schemeClr>
        </a:solidFill>
        <a:ln w="15875" cap="rnd" cmpd="sng" algn="ctr">
          <a:solidFill>
            <a:schemeClr val="accent2">
              <a:hueOff val="386745"/>
              <a:satOff val="-38"/>
              <a:lumOff val="-199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EE3A6C-94B4-4861-BDC5-5862EB3DB1BC}">
      <dsp:nvSpPr>
        <dsp:cNvPr id="0" name=""/>
        <dsp:cNvSpPr/>
      </dsp:nvSpPr>
      <dsp:spPr>
        <a:xfrm>
          <a:off x="0" y="681660"/>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a:t>Pedoman Perilaku Penyiaran dan Standar Program Siaran (P3SPS) </a:t>
          </a:r>
          <a:endParaRPr lang="en-US" sz="1900" kern="1200"/>
        </a:p>
      </dsp:txBody>
      <dsp:txXfrm>
        <a:off x="0" y="681660"/>
        <a:ext cx="6190459" cy="681078"/>
      </dsp:txXfrm>
    </dsp:sp>
    <dsp:sp modelId="{59956AA6-3F61-425E-ACCA-4DACDA96304B}">
      <dsp:nvSpPr>
        <dsp:cNvPr id="0" name=""/>
        <dsp:cNvSpPr/>
      </dsp:nvSpPr>
      <dsp:spPr>
        <a:xfrm>
          <a:off x="0" y="1362738"/>
          <a:ext cx="6190459" cy="0"/>
        </a:xfrm>
        <a:prstGeom prst="line">
          <a:avLst/>
        </a:prstGeom>
        <a:solidFill>
          <a:schemeClr val="accent2">
            <a:hueOff val="773489"/>
            <a:satOff val="-76"/>
            <a:lumOff val="-3987"/>
            <a:alphaOff val="0"/>
          </a:schemeClr>
        </a:solidFill>
        <a:ln w="15875" cap="rnd" cmpd="sng" algn="ctr">
          <a:solidFill>
            <a:schemeClr val="accent2">
              <a:hueOff val="773489"/>
              <a:satOff val="-76"/>
              <a:lumOff val="-398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6A4DBB-83E4-4087-B476-46ECCD2BB4A0}">
      <dsp:nvSpPr>
        <dsp:cNvPr id="0" name=""/>
        <dsp:cNvSpPr/>
      </dsp:nvSpPr>
      <dsp:spPr>
        <a:xfrm>
          <a:off x="0" y="1362738"/>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endParaRPr lang="en-US" sz="1900" kern="1200" dirty="0"/>
        </a:p>
      </dsp:txBody>
      <dsp:txXfrm>
        <a:off x="0" y="1362738"/>
        <a:ext cx="6190459" cy="681078"/>
      </dsp:txXfrm>
    </dsp:sp>
    <dsp:sp modelId="{A0485916-68D8-48DE-BAE7-F1B82BB3805E}">
      <dsp:nvSpPr>
        <dsp:cNvPr id="0" name=""/>
        <dsp:cNvSpPr/>
      </dsp:nvSpPr>
      <dsp:spPr>
        <a:xfrm>
          <a:off x="0" y="2043817"/>
          <a:ext cx="6190459" cy="0"/>
        </a:xfrm>
        <a:prstGeom prst="line">
          <a:avLst/>
        </a:prstGeom>
        <a:solidFill>
          <a:schemeClr val="accent2">
            <a:hueOff val="1160234"/>
            <a:satOff val="-114"/>
            <a:lumOff val="-5980"/>
            <a:alphaOff val="0"/>
          </a:schemeClr>
        </a:solidFill>
        <a:ln w="15875" cap="rnd" cmpd="sng" algn="ctr">
          <a:solidFill>
            <a:schemeClr val="accent2">
              <a:hueOff val="1160234"/>
              <a:satOff val="-114"/>
              <a:lumOff val="-598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801791-9732-4F8E-92AD-C9A8E679D9D5}">
      <dsp:nvSpPr>
        <dsp:cNvPr id="0" name=""/>
        <dsp:cNvSpPr/>
      </dsp:nvSpPr>
      <dsp:spPr>
        <a:xfrm>
          <a:off x="0" y="2043817"/>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en-US" sz="1900" kern="1200" dirty="0" err="1"/>
            <a:t>Rujukan</a:t>
          </a:r>
          <a:r>
            <a:rPr lang="en-US" sz="1900" kern="1200" dirty="0"/>
            <a:t>:</a:t>
          </a:r>
        </a:p>
      </dsp:txBody>
      <dsp:txXfrm>
        <a:off x="0" y="2043817"/>
        <a:ext cx="6190459" cy="681078"/>
      </dsp:txXfrm>
    </dsp:sp>
    <dsp:sp modelId="{C4B72494-3A66-4905-858A-0DF5FF0A05BE}">
      <dsp:nvSpPr>
        <dsp:cNvPr id="0" name=""/>
        <dsp:cNvSpPr/>
      </dsp:nvSpPr>
      <dsp:spPr>
        <a:xfrm>
          <a:off x="0" y="2724895"/>
          <a:ext cx="6190459" cy="0"/>
        </a:xfrm>
        <a:prstGeom prst="line">
          <a:avLst/>
        </a:prstGeom>
        <a:solidFill>
          <a:schemeClr val="accent2">
            <a:hueOff val="1546979"/>
            <a:satOff val="-151"/>
            <a:lumOff val="-7973"/>
            <a:alphaOff val="0"/>
          </a:schemeClr>
        </a:solidFill>
        <a:ln w="15875" cap="rnd" cmpd="sng" algn="ctr">
          <a:solidFill>
            <a:schemeClr val="accent2">
              <a:hueOff val="1546979"/>
              <a:satOff val="-151"/>
              <a:lumOff val="-79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25D716-8D1E-4E42-9413-79A762EB2ACF}">
      <dsp:nvSpPr>
        <dsp:cNvPr id="0" name=""/>
        <dsp:cNvSpPr/>
      </dsp:nvSpPr>
      <dsp:spPr>
        <a:xfrm>
          <a:off x="0" y="2724895"/>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dirty="0"/>
            <a:t>UU No. 32 </a:t>
          </a:r>
          <a:r>
            <a:rPr lang="es-ES" sz="1900" kern="1200" dirty="0" err="1"/>
            <a:t>Tahun</a:t>
          </a:r>
          <a:r>
            <a:rPr lang="es-ES" sz="1900" kern="1200" dirty="0"/>
            <a:t> 2002 </a:t>
          </a:r>
          <a:r>
            <a:rPr lang="es-ES" sz="1900" kern="1200" dirty="0" err="1"/>
            <a:t>Tentang</a:t>
          </a:r>
          <a:r>
            <a:rPr lang="es-ES" sz="1900" kern="1200" dirty="0"/>
            <a:t> </a:t>
          </a:r>
          <a:r>
            <a:rPr lang="es-ES" sz="1900" kern="1200" dirty="0" err="1"/>
            <a:t>Penyiaran</a:t>
          </a:r>
          <a:r>
            <a:rPr lang="es-ES" sz="1900" kern="1200" dirty="0"/>
            <a:t> </a:t>
          </a:r>
          <a:endParaRPr lang="en-US" sz="1900" kern="1200" dirty="0"/>
        </a:p>
      </dsp:txBody>
      <dsp:txXfrm>
        <a:off x="0" y="2724895"/>
        <a:ext cx="6190459" cy="681078"/>
      </dsp:txXfrm>
    </dsp:sp>
    <dsp:sp modelId="{A8279456-38E4-4987-A4B4-B23411C3D575}">
      <dsp:nvSpPr>
        <dsp:cNvPr id="0" name=""/>
        <dsp:cNvSpPr/>
      </dsp:nvSpPr>
      <dsp:spPr>
        <a:xfrm>
          <a:off x="0" y="3405974"/>
          <a:ext cx="6190459" cy="0"/>
        </a:xfrm>
        <a:prstGeom prst="line">
          <a:avLst/>
        </a:prstGeom>
        <a:solidFill>
          <a:schemeClr val="accent2">
            <a:hueOff val="1933723"/>
            <a:satOff val="-189"/>
            <a:lumOff val="-9967"/>
            <a:alphaOff val="0"/>
          </a:schemeClr>
        </a:solidFill>
        <a:ln w="15875" cap="rnd" cmpd="sng" algn="ctr">
          <a:solidFill>
            <a:schemeClr val="accent2">
              <a:hueOff val="1933723"/>
              <a:satOff val="-189"/>
              <a:lumOff val="-99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F1CB79-8BAB-4CE6-A6FF-C807335A8B02}">
      <dsp:nvSpPr>
        <dsp:cNvPr id="0" name=""/>
        <dsp:cNvSpPr/>
      </dsp:nvSpPr>
      <dsp:spPr>
        <a:xfrm>
          <a:off x="0" y="3405974"/>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a:t>Pedoman Perilaku Penyiaran dan Standar Program Siaran (P3SPS) </a:t>
          </a:r>
          <a:endParaRPr lang="en-US" sz="1900" kern="1200"/>
        </a:p>
      </dsp:txBody>
      <dsp:txXfrm>
        <a:off x="0" y="3405974"/>
        <a:ext cx="6190459" cy="681078"/>
      </dsp:txXfrm>
    </dsp:sp>
    <dsp:sp modelId="{B09A550D-B82D-4A76-9833-F9896D82A300}">
      <dsp:nvSpPr>
        <dsp:cNvPr id="0" name=""/>
        <dsp:cNvSpPr/>
      </dsp:nvSpPr>
      <dsp:spPr>
        <a:xfrm>
          <a:off x="0" y="4087052"/>
          <a:ext cx="6190459" cy="0"/>
        </a:xfrm>
        <a:prstGeom prst="line">
          <a:avLst/>
        </a:prstGeom>
        <a:solidFill>
          <a:schemeClr val="accent2">
            <a:hueOff val="2320468"/>
            <a:satOff val="-227"/>
            <a:lumOff val="-11960"/>
            <a:alphaOff val="0"/>
          </a:schemeClr>
        </a:solidFill>
        <a:ln w="15875" cap="rnd" cmpd="sng" algn="ctr">
          <a:solidFill>
            <a:schemeClr val="accent2">
              <a:hueOff val="2320468"/>
              <a:satOff val="-227"/>
              <a:lumOff val="-1196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04BAE8-A4AB-4BF3-8B0F-2D536655F70B}">
      <dsp:nvSpPr>
        <dsp:cNvPr id="0" name=""/>
        <dsp:cNvSpPr/>
      </dsp:nvSpPr>
      <dsp:spPr>
        <a:xfrm>
          <a:off x="0" y="4087052"/>
          <a:ext cx="6190459" cy="6810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a:t>Armando, Ade. 2011. </a:t>
          </a:r>
          <a:r>
            <a:rPr lang="id-ID" sz="1900" i="1" kern="1200"/>
            <a:t>Televisi Jakarta di atas Indonesia. </a:t>
          </a:r>
          <a:r>
            <a:rPr lang="id-ID" sz="1900" kern="1200"/>
            <a:t>Mizan </a:t>
          </a:r>
          <a:endParaRPr lang="en-US" sz="1900" kern="1200"/>
        </a:p>
      </dsp:txBody>
      <dsp:txXfrm>
        <a:off x="0" y="4087052"/>
        <a:ext cx="6190459" cy="681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710873-A013-4BB6-9E38-3AA71C27BCAA}">
      <dsp:nvSpPr>
        <dsp:cNvPr id="0" name=""/>
        <dsp:cNvSpPr/>
      </dsp:nvSpPr>
      <dsp:spPr>
        <a:xfrm>
          <a:off x="0" y="63076"/>
          <a:ext cx="6190459" cy="4642560"/>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id-ID" sz="3100" b="0" i="0" kern="1200" dirty="0" err="1"/>
            <a:t>Undang-Undang</a:t>
          </a:r>
          <a:r>
            <a:rPr lang="id-ID" sz="3100" b="0" i="0" kern="1200" dirty="0"/>
            <a:t> Nomor 32 Tahun 2002 tentang Penyiaran (atau </a:t>
          </a:r>
          <a:r>
            <a:rPr lang="id-ID" sz="3100" b="0" i="0" kern="1200" dirty="0" err="1"/>
            <a:t>Undang-Undang</a:t>
          </a:r>
          <a:r>
            <a:rPr lang="id-ID" sz="3100" b="0" i="0" kern="1200" dirty="0"/>
            <a:t> Penyiaran) adalah undang-undang yang mengatur tentang prinsip-prinsip penyelenggaraan penyiaran yang berlaku di Indonesia.</a:t>
          </a:r>
          <a:endParaRPr lang="en-US" sz="3100" kern="1200" dirty="0"/>
        </a:p>
      </dsp:txBody>
      <dsp:txXfrm>
        <a:off x="226631" y="289707"/>
        <a:ext cx="5737197" cy="41892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25458-7A03-4AAC-B6B8-7ECAE502025B}">
      <dsp:nvSpPr>
        <dsp:cNvPr id="0" name=""/>
        <dsp:cNvSpPr/>
      </dsp:nvSpPr>
      <dsp:spPr>
        <a:xfrm>
          <a:off x="0" y="367368"/>
          <a:ext cx="10820398" cy="1404000"/>
        </a:xfrm>
        <a:prstGeom prst="roundRect">
          <a:avLst/>
        </a:prstGeom>
        <a:solidFill>
          <a:schemeClr val="accent1">
            <a:hueOff val="0"/>
            <a:satOff val="0"/>
            <a:lumOff val="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P</a:t>
          </a:r>
          <a:r>
            <a:rPr lang="id-ID" sz="2500" b="0" i="0" kern="1200" dirty="0" err="1"/>
            <a:t>enyiaran</a:t>
          </a:r>
          <a:r>
            <a:rPr lang="id-ID" sz="2500" b="0" i="0" kern="1200" dirty="0"/>
            <a:t> adalah</a:t>
          </a:r>
          <a:r>
            <a:rPr lang="en-US" sz="2500" b="0" i="0" kern="1200" dirty="0"/>
            <a:t> </a:t>
          </a:r>
          <a:r>
            <a:rPr lang="id-ID" sz="2500" b="0" i="0" kern="1200" dirty="0"/>
            <a:t>suatu proses pengiriman informasi dari seseorang atau produser (profesi) kepada masyarakat melalui proses pemancaran elektromagnetik atau gelombang yang lebih tinggi</a:t>
          </a:r>
          <a:r>
            <a:rPr lang="en-US" sz="2500" b="0" i="0" kern="1200" dirty="0"/>
            <a:t>” </a:t>
          </a:r>
          <a:endParaRPr lang="en-US" sz="2500" kern="1200" dirty="0"/>
        </a:p>
      </dsp:txBody>
      <dsp:txXfrm>
        <a:off x="68538" y="435906"/>
        <a:ext cx="10683322" cy="1266924"/>
      </dsp:txXfrm>
    </dsp:sp>
    <dsp:sp modelId="{2630B188-CF84-443D-ADC1-21B67F5445D1}">
      <dsp:nvSpPr>
        <dsp:cNvPr id="0" name=""/>
        <dsp:cNvSpPr/>
      </dsp:nvSpPr>
      <dsp:spPr>
        <a:xfrm>
          <a:off x="0" y="1843369"/>
          <a:ext cx="10820398" cy="1404000"/>
        </a:xfrm>
        <a:prstGeom prst="roundRect">
          <a:avLst/>
        </a:prstGeom>
        <a:solidFill>
          <a:schemeClr val="accent1">
            <a:hueOff val="0"/>
            <a:satOff val="0"/>
            <a:lumOff val="0"/>
            <a:alphaOff val="0"/>
          </a:schemeClr>
        </a:solidFill>
        <a:ln w="2857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0" i="0" kern="1200" dirty="0"/>
            <a:t>P</a:t>
          </a:r>
          <a:r>
            <a:rPr lang="id-ID" sz="2500" b="0" i="0" kern="1200" dirty="0" err="1"/>
            <a:t>roses</a:t>
          </a:r>
          <a:r>
            <a:rPr lang="id-ID" sz="2500" b="0" i="0" kern="1200" dirty="0"/>
            <a:t> komunikasi </a:t>
          </a:r>
          <a:r>
            <a:rPr lang="en-US" sz="2500" b="0" i="0" kern="1200" dirty="0"/>
            <a:t>(media masa) </a:t>
          </a:r>
          <a:r>
            <a:rPr lang="en-US" sz="2500" b="0" i="0" kern="1200" dirty="0" err="1"/>
            <a:t>dari</a:t>
          </a:r>
          <a:r>
            <a:rPr lang="en-US" sz="2500" b="0" i="0" kern="1200" dirty="0"/>
            <a:t> </a:t>
          </a:r>
          <a:r>
            <a:rPr lang="en-US" sz="2500" b="0" i="0" kern="1200" dirty="0" err="1"/>
            <a:t>komunikator</a:t>
          </a:r>
          <a:r>
            <a:rPr lang="en-US" sz="2500" b="0" i="0" kern="1200" dirty="0"/>
            <a:t> (</a:t>
          </a:r>
          <a:r>
            <a:rPr lang="en-US" sz="2500" b="0" i="0" kern="1200" dirty="0" err="1"/>
            <a:t>melembaga</a:t>
          </a:r>
          <a:r>
            <a:rPr lang="en-US" sz="2500" b="0" i="0" kern="1200" dirty="0"/>
            <a:t>) </a:t>
          </a:r>
          <a:r>
            <a:rPr lang="en-US" sz="2500" b="0" i="0" kern="1200" dirty="0" err="1"/>
            <a:t>kepada</a:t>
          </a:r>
          <a:r>
            <a:rPr lang="en-US" sz="2500" b="0" i="0" kern="1200" dirty="0"/>
            <a:t>  </a:t>
          </a:r>
          <a:r>
            <a:rPr lang="en-US" sz="2500" b="0" i="0" kern="1200" dirty="0" err="1"/>
            <a:t>berbagai</a:t>
          </a:r>
          <a:r>
            <a:rPr lang="en-US" sz="2500" b="0" i="0" kern="1200" dirty="0"/>
            <a:t> </a:t>
          </a:r>
          <a:r>
            <a:rPr lang="en-US" sz="2500" b="0" i="0" kern="1200" dirty="0" err="1"/>
            <a:t>khalayak</a:t>
          </a:r>
          <a:r>
            <a:rPr lang="en-US" sz="2500" b="0" i="0" kern="1200" dirty="0"/>
            <a:t> (</a:t>
          </a:r>
          <a:r>
            <a:rPr lang="en-US" sz="2500" b="0" i="0" kern="1200" dirty="0" err="1"/>
            <a:t>massa</a:t>
          </a:r>
          <a:r>
            <a:rPr lang="en-US" sz="2500" b="0" i="0" kern="1200" dirty="0"/>
            <a:t>), </a:t>
          </a:r>
          <a:r>
            <a:rPr lang="en-US" sz="2500" b="0" i="0" kern="1200" dirty="0" err="1"/>
            <a:t>melalui</a:t>
          </a:r>
          <a:r>
            <a:rPr lang="en-US" sz="2500" b="0" i="0" kern="1200" dirty="0"/>
            <a:t> proses </a:t>
          </a:r>
          <a:r>
            <a:rPr lang="en-US" sz="2500" b="0" i="0" kern="1200" dirty="0" err="1"/>
            <a:t>siaran</a:t>
          </a:r>
          <a:endParaRPr lang="en-US" sz="2500" kern="1200" dirty="0"/>
        </a:p>
      </dsp:txBody>
      <dsp:txXfrm>
        <a:off x="68538" y="1911907"/>
        <a:ext cx="10683322" cy="12669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1F760C-81BC-49B3-9FB5-DFA559C2C8A5}">
      <dsp:nvSpPr>
        <dsp:cNvPr id="0" name=""/>
        <dsp:cNvSpPr/>
      </dsp:nvSpPr>
      <dsp:spPr>
        <a:xfrm>
          <a:off x="4623055" y="821615"/>
          <a:ext cx="631735" cy="91440"/>
        </a:xfrm>
        <a:custGeom>
          <a:avLst/>
          <a:gdLst/>
          <a:ahLst/>
          <a:cxnLst/>
          <a:rect l="0" t="0" r="0" b="0"/>
          <a:pathLst>
            <a:path>
              <a:moveTo>
                <a:pt x="0" y="45720"/>
              </a:moveTo>
              <a:lnTo>
                <a:pt x="631735" y="45720"/>
              </a:lnTo>
            </a:path>
          </a:pathLst>
        </a:custGeom>
        <a:noFill/>
        <a:ln w="9525"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922364" y="864024"/>
        <a:ext cx="33116" cy="6623"/>
      </dsp:txXfrm>
    </dsp:sp>
    <dsp:sp modelId="{2C9C17CF-4AF3-41E7-A50C-A17B6AB74C7D}">
      <dsp:nvSpPr>
        <dsp:cNvPr id="0" name=""/>
        <dsp:cNvSpPr/>
      </dsp:nvSpPr>
      <dsp:spPr>
        <a:xfrm>
          <a:off x="1745134" y="3419"/>
          <a:ext cx="2879720" cy="1727832"/>
        </a:xfrm>
        <a:prstGeom prst="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09" tIns="148118" rIns="141109" bIns="148118" numCol="1" spcCol="1270" anchor="ctr" anchorCtr="0">
          <a:noAutofit/>
        </a:bodyPr>
        <a:lstStyle/>
        <a:p>
          <a:pPr marL="0" lvl="0" indent="0" algn="ctr" defTabSz="577850">
            <a:lnSpc>
              <a:spcPct val="90000"/>
            </a:lnSpc>
            <a:spcBef>
              <a:spcPct val="0"/>
            </a:spcBef>
            <a:spcAft>
              <a:spcPct val="35000"/>
            </a:spcAft>
            <a:buNone/>
          </a:pPr>
          <a:r>
            <a:rPr lang="id-ID" sz="1300" b="0" i="0" kern="1200" dirty="0"/>
            <a:t>Radio. </a:t>
          </a:r>
          <a:endParaRPr lang="en-US" sz="1300" b="0" i="0" kern="1200" dirty="0"/>
        </a:p>
        <a:p>
          <a:pPr marL="0" lvl="0" indent="0" algn="l" defTabSz="577850">
            <a:lnSpc>
              <a:spcPct val="90000"/>
            </a:lnSpc>
            <a:spcBef>
              <a:spcPct val="0"/>
            </a:spcBef>
            <a:spcAft>
              <a:spcPct val="35000"/>
            </a:spcAft>
            <a:buNone/>
          </a:pPr>
          <a:r>
            <a:rPr lang="id-ID" sz="1300" b="0" i="0" kern="1200" dirty="0"/>
            <a:t>Stasiun radio memainkan peran penting dalam </a:t>
          </a:r>
          <a:r>
            <a:rPr lang="id-ID" sz="1300" b="0" i="0" kern="1200" dirty="0" err="1"/>
            <a:t>broadcasting</a:t>
          </a:r>
          <a:r>
            <a:rPr lang="id-ID" sz="1300" b="0" i="0" kern="1200" dirty="0"/>
            <a:t> dengan menyediakan beragam program musik, berita, dan siaran langsung. ...</a:t>
          </a:r>
          <a:endParaRPr lang="en-US" sz="1300" kern="1200" dirty="0"/>
        </a:p>
      </dsp:txBody>
      <dsp:txXfrm>
        <a:off x="1745134" y="3419"/>
        <a:ext cx="2879720" cy="1727832"/>
      </dsp:txXfrm>
    </dsp:sp>
    <dsp:sp modelId="{27C88137-3893-4E95-A7DD-E5588E664D12}">
      <dsp:nvSpPr>
        <dsp:cNvPr id="0" name=""/>
        <dsp:cNvSpPr/>
      </dsp:nvSpPr>
      <dsp:spPr>
        <a:xfrm>
          <a:off x="4349568" y="1729452"/>
          <a:ext cx="2377482" cy="631735"/>
        </a:xfrm>
        <a:custGeom>
          <a:avLst/>
          <a:gdLst/>
          <a:ahLst/>
          <a:cxnLst/>
          <a:rect l="0" t="0" r="0" b="0"/>
          <a:pathLst>
            <a:path>
              <a:moveTo>
                <a:pt x="2377482" y="0"/>
              </a:moveTo>
              <a:lnTo>
                <a:pt x="2377482" y="332967"/>
              </a:lnTo>
              <a:lnTo>
                <a:pt x="0" y="332967"/>
              </a:lnTo>
              <a:lnTo>
                <a:pt x="0" y="631735"/>
              </a:lnTo>
            </a:path>
          </a:pathLst>
        </a:custGeom>
        <a:noFill/>
        <a:ln w="9525" cap="rnd" cmpd="sng" algn="ctr">
          <a:solidFill>
            <a:schemeClr val="accent2">
              <a:hueOff val="2320468"/>
              <a:satOff val="-227"/>
              <a:lumOff val="-1196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76609" y="2042008"/>
        <a:ext cx="123400" cy="6623"/>
      </dsp:txXfrm>
    </dsp:sp>
    <dsp:sp modelId="{6D4DC62B-B429-4FDF-8D77-8E4FBCAE96CF}">
      <dsp:nvSpPr>
        <dsp:cNvPr id="0" name=""/>
        <dsp:cNvSpPr/>
      </dsp:nvSpPr>
      <dsp:spPr>
        <a:xfrm>
          <a:off x="5287190" y="3419"/>
          <a:ext cx="2879720" cy="1727832"/>
        </a:xfrm>
        <a:prstGeom prst="rect">
          <a:avLst/>
        </a:prstGeom>
        <a:solidFill>
          <a:schemeClr val="accent2">
            <a:hueOff val="1160234"/>
            <a:satOff val="-114"/>
            <a:lumOff val="-598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09" tIns="148118" rIns="141109" bIns="148118" numCol="1" spcCol="1270" anchor="ctr" anchorCtr="0">
          <a:noAutofit/>
        </a:bodyPr>
        <a:lstStyle/>
        <a:p>
          <a:pPr marL="0" lvl="0" indent="0" algn="ctr" defTabSz="577850">
            <a:lnSpc>
              <a:spcPct val="90000"/>
            </a:lnSpc>
            <a:spcBef>
              <a:spcPct val="0"/>
            </a:spcBef>
            <a:spcAft>
              <a:spcPct val="35000"/>
            </a:spcAft>
            <a:buNone/>
          </a:pPr>
          <a:r>
            <a:rPr lang="id-ID" sz="1300" b="0" i="0" kern="1200" dirty="0"/>
            <a:t>Televisi. </a:t>
          </a:r>
          <a:endParaRPr lang="en-US" sz="1300" b="0" i="0" kern="1200" dirty="0"/>
        </a:p>
        <a:p>
          <a:pPr marL="0" lvl="0" indent="0" algn="l" defTabSz="577850">
            <a:lnSpc>
              <a:spcPct val="90000"/>
            </a:lnSpc>
            <a:spcBef>
              <a:spcPct val="0"/>
            </a:spcBef>
            <a:spcAft>
              <a:spcPct val="35000"/>
            </a:spcAft>
            <a:buNone/>
          </a:pPr>
          <a:r>
            <a:rPr lang="id-ID" sz="1300" b="0" i="0" kern="1200" dirty="0"/>
            <a:t>Stasiun televisi menyediakan program-program TV yang meliputi berita, acara hiburan, drama, olahraga, dan lain-lain. .</a:t>
          </a:r>
          <a:endParaRPr lang="en-US" sz="1300" kern="1200" dirty="0"/>
        </a:p>
      </dsp:txBody>
      <dsp:txXfrm>
        <a:off x="5287190" y="3419"/>
        <a:ext cx="2879720" cy="1727832"/>
      </dsp:txXfrm>
    </dsp:sp>
    <dsp:sp modelId="{A6219500-4A15-4495-BFC7-348EA84B94FC}">
      <dsp:nvSpPr>
        <dsp:cNvPr id="0" name=""/>
        <dsp:cNvSpPr/>
      </dsp:nvSpPr>
      <dsp:spPr>
        <a:xfrm>
          <a:off x="1745134" y="2393587"/>
          <a:ext cx="5208867" cy="3900097"/>
        </a:xfrm>
        <a:prstGeom prst="rect">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1109" tIns="148118" rIns="141109" bIns="148118" numCol="1" spcCol="1270" anchor="ctr" anchorCtr="0">
          <a:noAutofit/>
        </a:bodyPr>
        <a:lstStyle/>
        <a:p>
          <a:pPr marL="0" lvl="0" indent="0" algn="ctr" defTabSz="577850">
            <a:lnSpc>
              <a:spcPct val="90000"/>
            </a:lnSpc>
            <a:spcBef>
              <a:spcPct val="0"/>
            </a:spcBef>
            <a:spcAft>
              <a:spcPct val="35000"/>
            </a:spcAft>
            <a:buNone/>
          </a:pPr>
          <a:r>
            <a:rPr lang="id-ID" sz="1300" b="0" i="0" kern="1200" dirty="0"/>
            <a:t>Platform </a:t>
          </a:r>
          <a:r>
            <a:rPr lang="id-ID" sz="1300" b="0" i="0" kern="1200" dirty="0" err="1"/>
            <a:t>Streaming</a:t>
          </a:r>
          <a:r>
            <a:rPr lang="id-ID" sz="1300" b="0" i="0" kern="1200" dirty="0"/>
            <a:t> Online</a:t>
          </a:r>
          <a:endParaRPr lang="en-US" sz="1300" b="0" i="0" kern="1200" dirty="0"/>
        </a:p>
        <a:p>
          <a:pPr marL="0" lvl="0" indent="0" algn="ctr" defTabSz="577850">
            <a:lnSpc>
              <a:spcPct val="90000"/>
            </a:lnSpc>
            <a:spcBef>
              <a:spcPct val="0"/>
            </a:spcBef>
            <a:spcAft>
              <a:spcPct val="35000"/>
            </a:spcAft>
            <a:buNone/>
          </a:pPr>
          <a:endParaRPr lang="en-US" sz="1300" b="0" i="0" kern="1200" dirty="0"/>
        </a:p>
        <a:p>
          <a:pPr marL="0" lvl="0" indent="0" algn="l" defTabSz="577850">
            <a:lnSpc>
              <a:spcPct val="90000"/>
            </a:lnSpc>
            <a:spcBef>
              <a:spcPct val="0"/>
            </a:spcBef>
            <a:spcAft>
              <a:spcPct val="35000"/>
            </a:spcAft>
            <a:buNone/>
          </a:pPr>
          <a:r>
            <a:rPr lang="id-ID" sz="1300" b="0" i="0" kern="1200" dirty="0"/>
            <a:t>proses transfer data atau informasi dari satu pengguna ke pengguna lain, baik secara langsung atau melalui aplikasi tertentu</a:t>
          </a:r>
          <a:r>
            <a:rPr lang="en-US" sz="1300" b="0" i="0" kern="1200" dirty="0"/>
            <a:t>.</a:t>
          </a:r>
          <a:endParaRPr lang="id-ID" sz="1300" b="0" i="0" kern="1200" dirty="0"/>
        </a:p>
        <a:p>
          <a:pPr marL="0" lvl="0" indent="0" algn="l" defTabSz="577850">
            <a:lnSpc>
              <a:spcPct val="90000"/>
            </a:lnSpc>
            <a:spcBef>
              <a:spcPct val="0"/>
            </a:spcBef>
            <a:spcAft>
              <a:spcPct val="35000"/>
            </a:spcAft>
            <a:buNone/>
          </a:pPr>
          <a:r>
            <a:rPr lang="id-ID" sz="1300" b="0" i="0" kern="1200" dirty="0" err="1"/>
            <a:t>YouTube</a:t>
          </a:r>
          <a:r>
            <a:rPr lang="id-ID" sz="1300" b="0" i="0" kern="1200" dirty="0"/>
            <a:t> atau Instagram,</a:t>
          </a:r>
          <a:r>
            <a:rPr lang="en-US" sz="1300" b="0" i="0" kern="1200" dirty="0"/>
            <a:t> </a:t>
          </a:r>
          <a:r>
            <a:rPr lang="en-US" sz="1300" b="0" i="0" kern="1200" dirty="0" err="1"/>
            <a:t>contoh</a:t>
          </a:r>
          <a:r>
            <a:rPr lang="en-US" sz="1300" b="0" i="0" kern="1200" dirty="0"/>
            <a:t>. Kita </a:t>
          </a:r>
          <a:r>
            <a:rPr lang="en-US" sz="1300" b="0" i="0" kern="1200" dirty="0" err="1"/>
            <a:t>bisa</a:t>
          </a:r>
          <a:r>
            <a:rPr lang="en-US" sz="1300" b="0" i="0" kern="1200" dirty="0"/>
            <a:t> </a:t>
          </a:r>
          <a:r>
            <a:rPr lang="id-ID" sz="1300" b="0" i="0" kern="1200" dirty="0"/>
            <a:t>menyaksikan video pada platform</a:t>
          </a:r>
          <a:r>
            <a:rPr lang="en-US" sz="1300" b="0" i="0" kern="1200" dirty="0"/>
            <a:t>, </a:t>
          </a:r>
          <a:r>
            <a:rPr lang="en-US" sz="1300" b="0" i="0" kern="1200" dirty="0" err="1"/>
            <a:t>dengan</a:t>
          </a:r>
          <a:r>
            <a:rPr lang="en-US" sz="1300" b="0" i="0" kern="1200" dirty="0"/>
            <a:t> </a:t>
          </a:r>
          <a:r>
            <a:rPr lang="id-ID" sz="1300" b="0" i="0" kern="1200" dirty="0" err="1"/>
            <a:t>mengklik</a:t>
          </a:r>
          <a:r>
            <a:rPr lang="en-US" sz="1300" b="0" i="0" kern="1200" dirty="0"/>
            <a:t>. </a:t>
          </a:r>
          <a:r>
            <a:rPr lang="id-ID" sz="1300" b="0" i="0" kern="1200" dirty="0"/>
            <a:t> </a:t>
          </a:r>
          <a:r>
            <a:rPr lang="en-US" sz="1300" b="0" i="0" kern="1200" dirty="0"/>
            <a:t>Kita </a:t>
          </a:r>
          <a:r>
            <a:rPr lang="id-ID" sz="1300" b="0" i="0" kern="1200" dirty="0"/>
            <a:t>menikmati</a:t>
          </a:r>
          <a:r>
            <a:rPr lang="en-US" sz="1300" b="0" i="0" kern="1200" dirty="0" err="1"/>
            <a:t>nya</a:t>
          </a:r>
          <a:r>
            <a:rPr lang="en-US" sz="1300" b="0" i="0" kern="1200" dirty="0"/>
            <a:t> </a:t>
          </a:r>
          <a:r>
            <a:rPr lang="id-ID" sz="1300" b="0" i="0" kern="1200" dirty="0"/>
            <a:t>sesuai kecepatan transfer data yang dimiliki.</a:t>
          </a:r>
        </a:p>
        <a:p>
          <a:pPr marL="0" lvl="0" indent="0" algn="l" defTabSz="577850">
            <a:lnSpc>
              <a:spcPct val="90000"/>
            </a:lnSpc>
            <a:spcBef>
              <a:spcPct val="0"/>
            </a:spcBef>
            <a:spcAft>
              <a:spcPct val="35000"/>
            </a:spcAft>
            <a:buNone/>
          </a:pPr>
          <a:r>
            <a:rPr lang="id-ID" sz="1300" b="0" i="0" kern="1200" dirty="0" err="1"/>
            <a:t>Streaming</a:t>
          </a:r>
          <a:r>
            <a:rPr lang="id-ID" sz="1300" b="0" i="0" kern="1200" dirty="0"/>
            <a:t> kini tak hanya dimanfaatkan pada media </a:t>
          </a:r>
          <a:r>
            <a:rPr lang="id-ID" sz="1300" b="0" i="0" kern="1200" dirty="0" err="1"/>
            <a:t>YouTube</a:t>
          </a:r>
          <a:r>
            <a:rPr lang="id-ID" sz="1300" b="0" i="0" kern="1200" dirty="0"/>
            <a:t> </a:t>
          </a:r>
          <a:r>
            <a:rPr lang="en-US" sz="1300" b="0" i="0" kern="1200" dirty="0" err="1"/>
            <a:t>dkk</a:t>
          </a:r>
          <a:r>
            <a:rPr lang="en-US" sz="1300" b="0" i="0" kern="1200" dirty="0"/>
            <a:t>. </a:t>
          </a:r>
          <a:r>
            <a:rPr lang="en-US" sz="1300" b="0" i="0" kern="1200" dirty="0" err="1"/>
            <a:t>Stasiun</a:t>
          </a:r>
          <a:r>
            <a:rPr lang="en-US" sz="1300" b="0" i="0" kern="1200" dirty="0"/>
            <a:t> radio </a:t>
          </a:r>
          <a:r>
            <a:rPr lang="en-US" sz="1300" b="0" i="0" kern="1200" dirty="0" err="1"/>
            <a:t>kini</a:t>
          </a:r>
          <a:r>
            <a:rPr lang="en-US" sz="1300" b="0" i="0" kern="1200" dirty="0"/>
            <a:t> </a:t>
          </a:r>
          <a:r>
            <a:rPr lang="en-US" sz="1300" b="0" i="0" kern="1200" dirty="0" err="1"/>
            <a:t>memanfaatkan</a:t>
          </a:r>
          <a:r>
            <a:rPr lang="en-US" sz="1300" b="0" i="0" kern="1200" dirty="0"/>
            <a:t> </a:t>
          </a:r>
          <a:r>
            <a:rPr lang="id-ID" sz="1300" b="0" i="0" kern="1200" dirty="0"/>
            <a:t>jaringan internet untuk mengudara</a:t>
          </a:r>
          <a:r>
            <a:rPr lang="en-US" sz="1300" b="0" i="0" kern="1200" dirty="0"/>
            <a:t>: R</a:t>
          </a:r>
          <a:r>
            <a:rPr lang="id-ID" sz="1300" b="0" i="0" kern="1200" dirty="0" err="1"/>
            <a:t>adio</a:t>
          </a:r>
          <a:r>
            <a:rPr lang="id-ID" sz="1300" b="0" i="0" kern="1200" dirty="0"/>
            <a:t> </a:t>
          </a:r>
          <a:r>
            <a:rPr lang="id-ID" sz="1300" b="0" i="0" kern="1200" dirty="0" err="1"/>
            <a:t>online</a:t>
          </a:r>
          <a:r>
            <a:rPr lang="en-US" sz="1300" b="0" i="0" kern="1200" dirty="0"/>
            <a:t>:</a:t>
          </a:r>
          <a:r>
            <a:rPr lang="id-ID" sz="1300" b="0" i="0" kern="1200" dirty="0"/>
            <a:t> </a:t>
          </a:r>
          <a:r>
            <a:rPr lang="en-US" sz="1300" b="0" i="0" kern="1200" dirty="0" err="1"/>
            <a:t>bukan</a:t>
          </a:r>
          <a:r>
            <a:rPr lang="en-US" sz="1300" b="0" i="0" kern="1200" dirty="0"/>
            <a:t> </a:t>
          </a:r>
          <a:r>
            <a:rPr lang="en-US" sz="1300" b="0" i="0" kern="1200" dirty="0" err="1"/>
            <a:t>hanya</a:t>
          </a:r>
          <a:r>
            <a:rPr lang="en-US" sz="1300" b="0" i="0" kern="1200" dirty="0"/>
            <a:t> </a:t>
          </a:r>
          <a:r>
            <a:rPr lang="id-ID" sz="1300" b="0" i="0" kern="1200" dirty="0"/>
            <a:t>untuk </a:t>
          </a:r>
          <a:r>
            <a:rPr lang="en-US" sz="1300" b="0" i="0" kern="1200" dirty="0" err="1"/>
            <a:t>mendengarkan</a:t>
          </a:r>
          <a:r>
            <a:rPr lang="en-US" sz="1300" b="0" i="0" kern="1200" dirty="0"/>
            <a:t> </a:t>
          </a:r>
          <a:r>
            <a:rPr lang="en-US" sz="1300" b="0" i="0" kern="1200" dirty="0" err="1"/>
            <a:t>lagu</a:t>
          </a:r>
          <a:r>
            <a:rPr lang="en-US" sz="1300" b="0" i="0" kern="1200" dirty="0"/>
            <a:t> </a:t>
          </a:r>
          <a:r>
            <a:rPr lang="en-US" sz="1300" b="0" i="0" kern="1200" dirty="0" err="1"/>
            <a:t>tapi</a:t>
          </a:r>
          <a:r>
            <a:rPr lang="en-US" sz="1300" b="0" i="0" kern="1200" dirty="0"/>
            <a:t> juga </a:t>
          </a:r>
          <a:r>
            <a:rPr lang="en-US" sz="1300" b="0" i="0" kern="1200" dirty="0" err="1"/>
            <a:t>untuk</a:t>
          </a:r>
          <a:r>
            <a:rPr lang="en-US" sz="1300" b="0" i="0" kern="1200" dirty="0"/>
            <a:t> </a:t>
          </a:r>
          <a:r>
            <a:rPr lang="id-ID" sz="1300" b="0" i="0" kern="1200" dirty="0"/>
            <a:t>mencari informasi terkini atau konten hiburan </a:t>
          </a:r>
          <a:r>
            <a:rPr lang="en-US" sz="1300" b="0" i="0" kern="1200" dirty="0"/>
            <a:t>lain </a:t>
          </a:r>
          <a:r>
            <a:rPr lang="en-US" sz="1300" b="0" i="0" kern="1200" dirty="0" err="1"/>
            <a:t>selagi</a:t>
          </a:r>
          <a:r>
            <a:rPr lang="en-US" sz="1300" b="0" i="0" kern="1200" dirty="0"/>
            <a:t> </a:t>
          </a:r>
          <a:r>
            <a:rPr lang="id-ID" sz="1300" b="0" i="0" kern="1200" dirty="0"/>
            <a:t>di perjalanan.</a:t>
          </a:r>
          <a:endParaRPr lang="en-US" sz="1300" kern="1200" dirty="0"/>
        </a:p>
      </dsp:txBody>
      <dsp:txXfrm>
        <a:off x="1745134" y="2393587"/>
        <a:ext cx="5208867" cy="39000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24F3B6-EA41-4EEE-95FB-4B18F66DC913}">
      <dsp:nvSpPr>
        <dsp:cNvPr id="0" name=""/>
        <dsp:cNvSpPr/>
      </dsp:nvSpPr>
      <dsp:spPr>
        <a:xfrm>
          <a:off x="1162470" y="284930"/>
          <a:ext cx="4005718" cy="4005718"/>
        </a:xfrm>
        <a:prstGeom prst="pie">
          <a:avLst>
            <a:gd name="adj1" fmla="val 16200000"/>
            <a:gd name="adj2" fmla="val 20520000"/>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id-ID" sz="900" b="1" i="0" kern="1200" dirty="0"/>
            <a:t>Lembaga Penyiaran Publik (LPP), </a:t>
          </a:r>
          <a:endParaRPr lang="en-US" sz="900" kern="1200" dirty="0"/>
        </a:p>
      </dsp:txBody>
      <dsp:txXfrm>
        <a:off x="3215877" y="883404"/>
        <a:ext cx="1359083" cy="929899"/>
      </dsp:txXfrm>
    </dsp:sp>
    <dsp:sp modelId="{5D5700B0-D60E-4804-9460-29C6CA74FFE7}">
      <dsp:nvSpPr>
        <dsp:cNvPr id="0" name=""/>
        <dsp:cNvSpPr/>
      </dsp:nvSpPr>
      <dsp:spPr>
        <a:xfrm>
          <a:off x="1022269" y="478063"/>
          <a:ext cx="4005718" cy="4005718"/>
        </a:xfrm>
        <a:prstGeom prst="pie">
          <a:avLst>
            <a:gd name="adj1" fmla="val 20520000"/>
            <a:gd name="adj2" fmla="val 3240000"/>
          </a:avLst>
        </a:prstGeom>
        <a:solidFill>
          <a:schemeClr val="accent2">
            <a:hueOff val="580117"/>
            <a:satOff val="-57"/>
            <a:lumOff val="-299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id-ID" sz="900" b="1" i="0" kern="1200" dirty="0"/>
            <a:t>sumber pendanaan keempat jenis lembaga penyiaran tersebut diatur dalam UU 32 Tahun 2002 tentang Penyiaran.</a:t>
          </a:r>
          <a:endParaRPr lang="en-US" sz="900" kern="1200" dirty="0"/>
        </a:p>
      </dsp:txBody>
      <dsp:txXfrm>
        <a:off x="3640293" y="2290174"/>
        <a:ext cx="1192178" cy="1006198"/>
      </dsp:txXfrm>
    </dsp:sp>
    <dsp:sp modelId="{043E20AC-2E16-4CA1-9E6E-60A516133841}">
      <dsp:nvSpPr>
        <dsp:cNvPr id="0" name=""/>
        <dsp:cNvSpPr/>
      </dsp:nvSpPr>
      <dsp:spPr>
        <a:xfrm>
          <a:off x="1022269" y="478063"/>
          <a:ext cx="4005718" cy="4005718"/>
        </a:xfrm>
        <a:prstGeom prst="pie">
          <a:avLst>
            <a:gd name="adj1" fmla="val 3240000"/>
            <a:gd name="adj2" fmla="val 7560000"/>
          </a:avLst>
        </a:prstGeom>
        <a:solidFill>
          <a:schemeClr val="accent2">
            <a:hueOff val="1160234"/>
            <a:satOff val="-114"/>
            <a:lumOff val="-598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id-ID" sz="900" b="1" i="0" kern="1200"/>
            <a:t>Lembaga </a:t>
          </a:r>
          <a:r>
            <a:rPr lang="id-ID" sz="900" b="1" i="0" kern="1200" dirty="0"/>
            <a:t>Penyiaran Swasta (LPS), </a:t>
          </a:r>
          <a:endParaRPr lang="en-US" sz="900" kern="1200" dirty="0"/>
        </a:p>
      </dsp:txBody>
      <dsp:txXfrm>
        <a:off x="2309822" y="3482352"/>
        <a:ext cx="1430613" cy="858368"/>
      </dsp:txXfrm>
    </dsp:sp>
    <dsp:sp modelId="{BC971EF0-189E-45DC-B7AA-B3B16EEE72FF}">
      <dsp:nvSpPr>
        <dsp:cNvPr id="0" name=""/>
        <dsp:cNvSpPr/>
      </dsp:nvSpPr>
      <dsp:spPr>
        <a:xfrm>
          <a:off x="1022269" y="478063"/>
          <a:ext cx="4005718" cy="4005718"/>
        </a:xfrm>
        <a:prstGeom prst="pie">
          <a:avLst>
            <a:gd name="adj1" fmla="val 7560000"/>
            <a:gd name="adj2" fmla="val 11880000"/>
          </a:avLst>
        </a:prstGeom>
        <a:solidFill>
          <a:schemeClr val="accent2">
            <a:hueOff val="1740351"/>
            <a:satOff val="-170"/>
            <a:lumOff val="-897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id-ID" sz="900" b="1" i="0" kern="1200" dirty="0"/>
            <a:t>Lembaga Penyiaran Komunitas (LPK</a:t>
          </a:r>
          <a:endParaRPr lang="en-US" sz="900" kern="1200" dirty="0"/>
        </a:p>
      </dsp:txBody>
      <dsp:txXfrm>
        <a:off x="1213018" y="2290174"/>
        <a:ext cx="1192178" cy="1006198"/>
      </dsp:txXfrm>
    </dsp:sp>
    <dsp:sp modelId="{4A7E1B9B-40EE-4F09-B705-9775232144B7}">
      <dsp:nvSpPr>
        <dsp:cNvPr id="0" name=""/>
        <dsp:cNvSpPr/>
      </dsp:nvSpPr>
      <dsp:spPr>
        <a:xfrm>
          <a:off x="1022269" y="478063"/>
          <a:ext cx="4005718" cy="4005718"/>
        </a:xfrm>
        <a:prstGeom prst="pie">
          <a:avLst>
            <a:gd name="adj1" fmla="val 11880000"/>
            <a:gd name="adj2" fmla="val 16200000"/>
          </a:avLst>
        </a:prstGeom>
        <a:solidFill>
          <a:schemeClr val="accent2">
            <a:hueOff val="2320468"/>
            <a:satOff val="-227"/>
            <a:lumOff val="-1196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id-ID" sz="900" b="1" i="0" kern="1200" dirty="0"/>
            <a:t>Lembaga Penyiaran Berlangganan (LPB). </a:t>
          </a:r>
          <a:endParaRPr lang="en-US" sz="900" kern="1200" dirty="0"/>
        </a:p>
      </dsp:txBody>
      <dsp:txXfrm>
        <a:off x="1606437" y="1088458"/>
        <a:ext cx="1359083" cy="9298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B722AF-34E7-493F-A629-1B617677A9F2}">
      <dsp:nvSpPr>
        <dsp:cNvPr id="0" name=""/>
        <dsp:cNvSpPr/>
      </dsp:nvSpPr>
      <dsp:spPr>
        <a:xfrm>
          <a:off x="0" y="484504"/>
          <a:ext cx="6676213" cy="4339538"/>
        </a:xfrm>
        <a:prstGeom prst="roundRect">
          <a:avLst/>
        </a:prstGeom>
        <a:solidFill>
          <a:schemeClr val="accent2">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id-ID" sz="2600" b="0" i="0" kern="1200" dirty="0"/>
            <a:t>(1) Lembaga penyiaran yang menyelenggarakan jasa penyiaran radio atau jasa penyiaran televisi terdiri atas stasiun penyiaran jaringan dan/atau stasiun penyiaran lokal. (2) Lembaga Penyiaran Publik dapat menyelenggarakan siaran dengan sistem stasiun jaringan yang menjangkau seluruh wilayah negara Republik Indonesia.</a:t>
          </a:r>
          <a:endParaRPr lang="en-US" sz="2600" kern="1200" dirty="0"/>
        </a:p>
      </dsp:txBody>
      <dsp:txXfrm>
        <a:off x="211839" y="696343"/>
        <a:ext cx="6252535" cy="391586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7A444-AB85-4DCB-A4BD-919AA3E0AEFD}">
      <dsp:nvSpPr>
        <dsp:cNvPr id="0" name=""/>
        <dsp:cNvSpPr/>
      </dsp:nvSpPr>
      <dsp:spPr>
        <a:xfrm>
          <a:off x="0" y="0"/>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493936-2A4E-4ADC-AF48-97BC85724A5D}">
      <dsp:nvSpPr>
        <dsp:cNvPr id="0" name=""/>
        <dsp:cNvSpPr/>
      </dsp:nvSpPr>
      <dsp:spPr>
        <a:xfrm>
          <a:off x="0" y="0"/>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1" i="0" kern="1200"/>
            <a:t>REGULASI PENYIARAN</a:t>
          </a:r>
          <a:endParaRPr lang="en-US" sz="1100" kern="1200"/>
        </a:p>
      </dsp:txBody>
      <dsp:txXfrm>
        <a:off x="0" y="0"/>
        <a:ext cx="12039600" cy="399395"/>
      </dsp:txXfrm>
    </dsp:sp>
    <dsp:sp modelId="{A98C73CE-5C2F-46CB-A26D-AA45D127A5AD}">
      <dsp:nvSpPr>
        <dsp:cNvPr id="0" name=""/>
        <dsp:cNvSpPr/>
      </dsp:nvSpPr>
      <dsp:spPr>
        <a:xfrm>
          <a:off x="0" y="399395"/>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DEC457-CD9D-4260-85C4-96F04AF05A8E}">
      <dsp:nvSpPr>
        <dsp:cNvPr id="0" name=""/>
        <dsp:cNvSpPr/>
      </dsp:nvSpPr>
      <dsp:spPr>
        <a:xfrm>
          <a:off x="0" y="399395"/>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1"/>
            </a:rPr>
            <a:t>Undang – Undang No.32 Tahun 2002 Tentang Penyiaran</a:t>
          </a:r>
          <a:endParaRPr lang="en-US" sz="1100" kern="1200"/>
        </a:p>
      </dsp:txBody>
      <dsp:txXfrm>
        <a:off x="0" y="399395"/>
        <a:ext cx="12039600" cy="399395"/>
      </dsp:txXfrm>
    </dsp:sp>
    <dsp:sp modelId="{3A84A71F-D5EF-4E19-816B-D9853F660C04}">
      <dsp:nvSpPr>
        <dsp:cNvPr id="0" name=""/>
        <dsp:cNvSpPr/>
      </dsp:nvSpPr>
      <dsp:spPr>
        <a:xfrm>
          <a:off x="0" y="798790"/>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0407EA-F2D9-4D60-9B56-8E19708183C8}">
      <dsp:nvSpPr>
        <dsp:cNvPr id="0" name=""/>
        <dsp:cNvSpPr/>
      </dsp:nvSpPr>
      <dsp:spPr>
        <a:xfrm>
          <a:off x="0" y="798790"/>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2"/>
            </a:rPr>
            <a:t>Peraturan Pemerintah No.11 Tahun 2005 Tentang Penyelenggaraan Penyiaran Lembaga Penyiaran Publik</a:t>
          </a:r>
          <a:endParaRPr lang="en-US" sz="1100" kern="1200"/>
        </a:p>
      </dsp:txBody>
      <dsp:txXfrm>
        <a:off x="0" y="798790"/>
        <a:ext cx="12039600" cy="399395"/>
      </dsp:txXfrm>
    </dsp:sp>
    <dsp:sp modelId="{BC7C12CB-33B4-4B24-B171-6DCCAE9AB746}">
      <dsp:nvSpPr>
        <dsp:cNvPr id="0" name=""/>
        <dsp:cNvSpPr/>
      </dsp:nvSpPr>
      <dsp:spPr>
        <a:xfrm>
          <a:off x="0" y="1198185"/>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269A2C0-F7A8-49EE-B2CC-D001D7B45E3A}">
      <dsp:nvSpPr>
        <dsp:cNvPr id="0" name=""/>
        <dsp:cNvSpPr/>
      </dsp:nvSpPr>
      <dsp:spPr>
        <a:xfrm>
          <a:off x="0" y="1198185"/>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3"/>
            </a:rPr>
            <a:t>Peraturan Pemerintah No.12 Tahun 2005 Tentang LPP RRI</a:t>
          </a:r>
          <a:endParaRPr lang="en-US" sz="1100" kern="1200"/>
        </a:p>
      </dsp:txBody>
      <dsp:txXfrm>
        <a:off x="0" y="1198185"/>
        <a:ext cx="12039600" cy="399395"/>
      </dsp:txXfrm>
    </dsp:sp>
    <dsp:sp modelId="{05FFAEFF-66BD-45D4-B545-D3DC851D91A3}">
      <dsp:nvSpPr>
        <dsp:cNvPr id="0" name=""/>
        <dsp:cNvSpPr/>
      </dsp:nvSpPr>
      <dsp:spPr>
        <a:xfrm>
          <a:off x="0" y="1597580"/>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A97393-4A1F-4D18-9553-02B3513F959A}">
      <dsp:nvSpPr>
        <dsp:cNvPr id="0" name=""/>
        <dsp:cNvSpPr/>
      </dsp:nvSpPr>
      <dsp:spPr>
        <a:xfrm>
          <a:off x="0" y="1597580"/>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4"/>
            </a:rPr>
            <a:t>Peraturan Pemerintah No.13 Tahun 2005 Tentang LPP TVRI</a:t>
          </a:r>
          <a:endParaRPr lang="en-US" sz="1100" kern="1200"/>
        </a:p>
      </dsp:txBody>
      <dsp:txXfrm>
        <a:off x="0" y="1597580"/>
        <a:ext cx="12039600" cy="399395"/>
      </dsp:txXfrm>
    </dsp:sp>
    <dsp:sp modelId="{0FD93CBB-310A-4478-A19E-090C5BFB0893}">
      <dsp:nvSpPr>
        <dsp:cNvPr id="0" name=""/>
        <dsp:cNvSpPr/>
      </dsp:nvSpPr>
      <dsp:spPr>
        <a:xfrm>
          <a:off x="0" y="1996975"/>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12ED73-E7DC-4BB1-BADF-E05CBE438C7A}">
      <dsp:nvSpPr>
        <dsp:cNvPr id="0" name=""/>
        <dsp:cNvSpPr/>
      </dsp:nvSpPr>
      <dsp:spPr>
        <a:xfrm>
          <a:off x="0" y="1996975"/>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5"/>
            </a:rPr>
            <a:t>Peraturan Pemerintah No.49 Tahun 2005 Tentang Pedoman Kegiatan Peliputan Lembaga Penyiaran Asing</a:t>
          </a:r>
          <a:endParaRPr lang="en-US" sz="1100" kern="1200"/>
        </a:p>
      </dsp:txBody>
      <dsp:txXfrm>
        <a:off x="0" y="1996975"/>
        <a:ext cx="12039600" cy="399395"/>
      </dsp:txXfrm>
    </dsp:sp>
    <dsp:sp modelId="{60D84B11-72DF-4C59-ACC9-4075318EEDB9}">
      <dsp:nvSpPr>
        <dsp:cNvPr id="0" name=""/>
        <dsp:cNvSpPr/>
      </dsp:nvSpPr>
      <dsp:spPr>
        <a:xfrm>
          <a:off x="0" y="2396370"/>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77517FB-148D-47EA-9252-AD759545AAD8}">
      <dsp:nvSpPr>
        <dsp:cNvPr id="0" name=""/>
        <dsp:cNvSpPr/>
      </dsp:nvSpPr>
      <dsp:spPr>
        <a:xfrm>
          <a:off x="0" y="2396370"/>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6"/>
            </a:rPr>
            <a:t>Peraturan Pemerintah No.50 Tahun 2005 Tentang Penyelenggaraan Penyiaran Lembaga Penyiaran Swasta</a:t>
          </a:r>
          <a:endParaRPr lang="en-US" sz="1100" kern="1200"/>
        </a:p>
      </dsp:txBody>
      <dsp:txXfrm>
        <a:off x="0" y="2396370"/>
        <a:ext cx="12039600" cy="399395"/>
      </dsp:txXfrm>
    </dsp:sp>
    <dsp:sp modelId="{AC74A7F7-5E37-4A5B-A67B-CB5880E457E5}">
      <dsp:nvSpPr>
        <dsp:cNvPr id="0" name=""/>
        <dsp:cNvSpPr/>
      </dsp:nvSpPr>
      <dsp:spPr>
        <a:xfrm>
          <a:off x="0" y="2795765"/>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41CA64-90F3-4F04-885F-2B2442E2DA84}">
      <dsp:nvSpPr>
        <dsp:cNvPr id="0" name=""/>
        <dsp:cNvSpPr/>
      </dsp:nvSpPr>
      <dsp:spPr>
        <a:xfrm>
          <a:off x="0" y="2795765"/>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7"/>
            </a:rPr>
            <a:t>Peraturan Pemerintah No.51 Tahun 2005 Tentang Penyelenggaraan Penyiaran Lembaga Penyiaran Komunitas</a:t>
          </a:r>
          <a:endParaRPr lang="en-US" sz="1100" kern="1200"/>
        </a:p>
      </dsp:txBody>
      <dsp:txXfrm>
        <a:off x="0" y="2795765"/>
        <a:ext cx="12039600" cy="399395"/>
      </dsp:txXfrm>
    </dsp:sp>
    <dsp:sp modelId="{AD39ADEC-30BC-47DA-8B59-A27663D42049}">
      <dsp:nvSpPr>
        <dsp:cNvPr id="0" name=""/>
        <dsp:cNvSpPr/>
      </dsp:nvSpPr>
      <dsp:spPr>
        <a:xfrm>
          <a:off x="0" y="3195160"/>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3E0980-C2A5-462D-9992-E1F34451177E}">
      <dsp:nvSpPr>
        <dsp:cNvPr id="0" name=""/>
        <dsp:cNvSpPr/>
      </dsp:nvSpPr>
      <dsp:spPr>
        <a:xfrm>
          <a:off x="0" y="3195161"/>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8"/>
            </a:rPr>
            <a:t>Peraturan Pemerintah No.52 Tahun 2005 Tentang Penyelenggaraan Penyiaran Lembaga Penyiaran Berlangganan</a:t>
          </a:r>
          <a:endParaRPr lang="en-US" sz="1100" kern="1200"/>
        </a:p>
      </dsp:txBody>
      <dsp:txXfrm>
        <a:off x="0" y="3195161"/>
        <a:ext cx="12039600" cy="399395"/>
      </dsp:txXfrm>
    </dsp:sp>
    <dsp:sp modelId="{2F45DE2E-1714-4EC4-9834-47E2375B6946}">
      <dsp:nvSpPr>
        <dsp:cNvPr id="0" name=""/>
        <dsp:cNvSpPr/>
      </dsp:nvSpPr>
      <dsp:spPr>
        <a:xfrm>
          <a:off x="0" y="3594556"/>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88AECAD-E3EC-4306-A3A6-FDF7F72ED42E}">
      <dsp:nvSpPr>
        <dsp:cNvPr id="0" name=""/>
        <dsp:cNvSpPr/>
      </dsp:nvSpPr>
      <dsp:spPr>
        <a:xfrm>
          <a:off x="0" y="3594556"/>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hlinkClick xmlns:r="http://schemas.openxmlformats.org/officeDocument/2006/relationships" r:id="rId9"/>
            </a:rPr>
            <a:t>Peraturan Pemerintah No. 7 Tahun 2009 Tentang Jenis dan Tarif Atas Penerimaan Negara Bukan Pajak Yang Berlaku Pada Departemen Komunikasi dan Informatika</a:t>
          </a:r>
          <a:endParaRPr lang="en-US" sz="1100" kern="1200"/>
        </a:p>
      </dsp:txBody>
      <dsp:txXfrm>
        <a:off x="0" y="3594556"/>
        <a:ext cx="12039600" cy="399395"/>
      </dsp:txXfrm>
    </dsp:sp>
    <dsp:sp modelId="{116A8350-5286-47A0-A520-813CD895F076}">
      <dsp:nvSpPr>
        <dsp:cNvPr id="0" name=""/>
        <dsp:cNvSpPr/>
      </dsp:nvSpPr>
      <dsp:spPr>
        <a:xfrm>
          <a:off x="0" y="3993951"/>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B80513-F1E3-46BC-A00E-EBE625C0A46C}">
      <dsp:nvSpPr>
        <dsp:cNvPr id="0" name=""/>
        <dsp:cNvSpPr/>
      </dsp:nvSpPr>
      <dsp:spPr>
        <a:xfrm>
          <a:off x="0" y="3993951"/>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No.28/P/M/KOMINFO/09/2008 Tentang Tata Cara dan Persyaratan Perizinan Penyelenggaraan Penyiaran</a:t>
          </a:r>
          <a:endParaRPr lang="en-US" sz="1100" kern="1200"/>
        </a:p>
      </dsp:txBody>
      <dsp:txXfrm>
        <a:off x="0" y="3993951"/>
        <a:ext cx="12039600" cy="399395"/>
      </dsp:txXfrm>
    </dsp:sp>
    <dsp:sp modelId="{04E18A48-D3B5-4B76-A82E-D39F884A2195}">
      <dsp:nvSpPr>
        <dsp:cNvPr id="0" name=""/>
        <dsp:cNvSpPr/>
      </dsp:nvSpPr>
      <dsp:spPr>
        <a:xfrm>
          <a:off x="0" y="4393346"/>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467A7D-D0D0-42FD-A47F-148946FE4494}">
      <dsp:nvSpPr>
        <dsp:cNvPr id="0" name=""/>
        <dsp:cNvSpPr/>
      </dsp:nvSpPr>
      <dsp:spPr>
        <a:xfrm>
          <a:off x="0" y="4393346"/>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No.39/P/M/KOMINFO/12/2008 Tentang Daerah Ekonomi Maju dan Daerah Kurang Maju dalam penyelenggaraan penyiaran</a:t>
          </a:r>
          <a:endParaRPr lang="en-US" sz="1100" kern="1200"/>
        </a:p>
      </dsp:txBody>
      <dsp:txXfrm>
        <a:off x="0" y="4393346"/>
        <a:ext cx="12039600" cy="399395"/>
      </dsp:txXfrm>
    </dsp:sp>
    <dsp:sp modelId="{A26970FE-0D1A-4F27-B58F-DA992F22DD77}">
      <dsp:nvSpPr>
        <dsp:cNvPr id="0" name=""/>
        <dsp:cNvSpPr/>
      </dsp:nvSpPr>
      <dsp:spPr>
        <a:xfrm>
          <a:off x="0" y="4792741"/>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47A12B-F494-4EA3-A374-24914713C228}">
      <dsp:nvSpPr>
        <dsp:cNvPr id="0" name=""/>
        <dsp:cNvSpPr/>
      </dsp:nvSpPr>
      <dsp:spPr>
        <a:xfrm>
          <a:off x="0" y="4792741"/>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No.42/P/M/KOMINFO/10/2009 Tentang Tata Cara Memperoleh Izin bagi Lembaga Penyiaran Asing yang melakukan kegiatan peliputan di Indonesia</a:t>
          </a:r>
          <a:endParaRPr lang="en-US" sz="1100" kern="1200"/>
        </a:p>
      </dsp:txBody>
      <dsp:txXfrm>
        <a:off x="0" y="4792741"/>
        <a:ext cx="12039600" cy="399395"/>
      </dsp:txXfrm>
    </dsp:sp>
    <dsp:sp modelId="{22815AD9-A85A-47C8-8E32-EE04A4B023E2}">
      <dsp:nvSpPr>
        <dsp:cNvPr id="0" name=""/>
        <dsp:cNvSpPr/>
      </dsp:nvSpPr>
      <dsp:spPr>
        <a:xfrm>
          <a:off x="0" y="5192136"/>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1E7D8D-7804-4338-B8AF-F12F8A64DF08}">
      <dsp:nvSpPr>
        <dsp:cNvPr id="0" name=""/>
        <dsp:cNvSpPr/>
      </dsp:nvSpPr>
      <dsp:spPr>
        <a:xfrm>
          <a:off x="0" y="5192136"/>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No.49/P/M/KOMINFO/12/2009 Tentang Rencana Dasar Teknik Penyiaran</a:t>
          </a:r>
          <a:endParaRPr lang="en-US" sz="1100" kern="1200"/>
        </a:p>
      </dsp:txBody>
      <dsp:txXfrm>
        <a:off x="0" y="5192136"/>
        <a:ext cx="12039600" cy="399395"/>
      </dsp:txXfrm>
    </dsp:sp>
    <dsp:sp modelId="{1E0888E4-0D9C-449E-9FC1-21BE50732D00}">
      <dsp:nvSpPr>
        <dsp:cNvPr id="0" name=""/>
        <dsp:cNvSpPr/>
      </dsp:nvSpPr>
      <dsp:spPr>
        <a:xfrm>
          <a:off x="0" y="5591531"/>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F234C2-3A37-458E-A725-3334745CD5E1}">
      <dsp:nvSpPr>
        <dsp:cNvPr id="0" name=""/>
        <dsp:cNvSpPr/>
      </dsp:nvSpPr>
      <dsp:spPr>
        <a:xfrm>
          <a:off x="0" y="5591531"/>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No.51/P/M/KOMINFO/09/2009 Tentang Persyaratan Teknis Perangkat Penyiaran</a:t>
          </a:r>
          <a:endParaRPr lang="en-US" sz="1100" kern="1200"/>
        </a:p>
      </dsp:txBody>
      <dsp:txXfrm>
        <a:off x="0" y="5591531"/>
        <a:ext cx="12039600" cy="399395"/>
      </dsp:txXfrm>
    </dsp:sp>
    <dsp:sp modelId="{F28FE070-8C19-499B-851F-211D9E852D37}">
      <dsp:nvSpPr>
        <dsp:cNvPr id="0" name=""/>
        <dsp:cNvSpPr/>
      </dsp:nvSpPr>
      <dsp:spPr>
        <a:xfrm>
          <a:off x="0" y="5990926"/>
          <a:ext cx="120396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4BCAA5-DDD3-4F23-98E7-B89CBC40DB72}">
      <dsp:nvSpPr>
        <dsp:cNvPr id="0" name=""/>
        <dsp:cNvSpPr/>
      </dsp:nvSpPr>
      <dsp:spPr>
        <a:xfrm>
          <a:off x="0" y="5990926"/>
          <a:ext cx="12039600" cy="3993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id-ID" sz="1100" b="0" i="0" kern="1200"/>
            <a:t>Peraturan Menteri Komunikasi dan Informatika No.13/P/M/KOMINFO/08/2010 Tentang Perubahan Kedua atas Keputusan Menteri Perhubungan No.KM.15 Tahun 2003 Tentang Rencana Induk (Master Plan) Frekuensi Radio Penyelenggaraan Telekomunikasi Khusus untuk Keperluan Radio Siaran FM(Frequency Modulation)</a:t>
          </a:r>
          <a:endParaRPr lang="en-US" sz="1100" kern="1200"/>
        </a:p>
      </dsp:txBody>
      <dsp:txXfrm>
        <a:off x="0" y="5990926"/>
        <a:ext cx="12039600" cy="39939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6.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7/8/2024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D2D7C63-562A-41C7-892E-0C73F5D59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6FB4E1-915B-FAB6-85E8-CAF727876B37}"/>
              </a:ext>
            </a:extLst>
          </p:cNvPr>
          <p:cNvSpPr>
            <a:spLocks noGrp="1"/>
          </p:cNvSpPr>
          <p:nvPr>
            <p:ph type="ctrTitle"/>
          </p:nvPr>
        </p:nvSpPr>
        <p:spPr>
          <a:xfrm>
            <a:off x="5116738" y="685799"/>
            <a:ext cx="6159273" cy="2971801"/>
          </a:xfrm>
        </p:spPr>
        <p:txBody>
          <a:bodyPr>
            <a:normAutofit/>
          </a:bodyPr>
          <a:lstStyle/>
          <a:p>
            <a:r>
              <a:rPr lang="en-US">
                <a:effectLst/>
                <a:latin typeface="TimesNewRoman"/>
              </a:rPr>
              <a:t>Broadcast Policy in Indonesia </a:t>
            </a:r>
            <a:endParaRPr lang="en-US" dirty="0"/>
          </a:p>
        </p:txBody>
      </p:sp>
      <p:sp>
        <p:nvSpPr>
          <p:cNvPr id="3" name="Subtitle 2">
            <a:extLst>
              <a:ext uri="{FF2B5EF4-FFF2-40B4-BE49-F238E27FC236}">
                <a16:creationId xmlns:a16="http://schemas.microsoft.com/office/drawing/2014/main" id="{2F143DB0-BA47-D749-30FF-B2021FF91DBE}"/>
              </a:ext>
            </a:extLst>
          </p:cNvPr>
          <p:cNvSpPr>
            <a:spLocks noGrp="1"/>
          </p:cNvSpPr>
          <p:nvPr>
            <p:ph type="subTitle" idx="1"/>
          </p:nvPr>
        </p:nvSpPr>
        <p:spPr>
          <a:xfrm>
            <a:off x="5115456" y="3843867"/>
            <a:ext cx="6167930" cy="1947333"/>
          </a:xfrm>
        </p:spPr>
        <p:txBody>
          <a:bodyPr>
            <a:normAutofit/>
          </a:bodyPr>
          <a:lstStyle/>
          <a:p>
            <a:r>
              <a:rPr lang="en-US" dirty="0" err="1"/>
              <a:t>Pertemuan</a:t>
            </a:r>
            <a:r>
              <a:rPr lang="en-US" dirty="0"/>
              <a:t> ke-7</a:t>
            </a:r>
          </a:p>
          <a:p>
            <a:endParaRPr lang="en-US" dirty="0"/>
          </a:p>
          <a:p>
            <a:r>
              <a:rPr lang="en-US" dirty="0"/>
              <a:t>Septiawan Santana K.</a:t>
            </a:r>
          </a:p>
          <a:p>
            <a:endParaRPr lang="id-ID" dirty="0"/>
          </a:p>
        </p:txBody>
      </p:sp>
      <p:pic>
        <p:nvPicPr>
          <p:cNvPr id="5" name="Picture 4" descr="Towers sel">
            <a:extLst>
              <a:ext uri="{FF2B5EF4-FFF2-40B4-BE49-F238E27FC236}">
                <a16:creationId xmlns:a16="http://schemas.microsoft.com/office/drawing/2014/main" id="{A897EF95-6DA9-52F4-1AAF-D66EC84BE760}"/>
              </a:ext>
            </a:extLst>
          </p:cNvPr>
          <p:cNvPicPr>
            <a:picLocks noChangeAspect="1"/>
          </p:cNvPicPr>
          <p:nvPr/>
        </p:nvPicPr>
        <p:blipFill rotWithShape="1">
          <a:blip r:embed="rId2"/>
          <a:srcRect l="54842" r="-1" b="-1"/>
          <a:stretch/>
        </p:blipFill>
        <p:spPr>
          <a:xfrm>
            <a:off x="20" y="10"/>
            <a:ext cx="4639713" cy="6857990"/>
          </a:xfrm>
          <a:prstGeom prst="rect">
            <a:avLst/>
          </a:prstGeom>
          <a:effectLst>
            <a:innerShdw blurRad="57150" dist="38100" dir="14460000">
              <a:prstClr val="black">
                <a:alpha val="70000"/>
              </a:prstClr>
            </a:innerShdw>
          </a:effectLst>
        </p:spPr>
      </p:pic>
      <p:grpSp>
        <p:nvGrpSpPr>
          <p:cNvPr id="11" name="Group 10">
            <a:extLst>
              <a:ext uri="{FF2B5EF4-FFF2-40B4-BE49-F238E27FC236}">
                <a16:creationId xmlns:a16="http://schemas.microsoft.com/office/drawing/2014/main" id="{6DF25E23-BE15-4E36-A700-59F0CE8C54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2CE9353A-F333-4305-BED0-D126D75F5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95D1D327-6D34-4AB1-BBCB-FFD18B927BA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C3D4CCB5-F27F-4868-B1D4-55D8654F07D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55F00F96-8833-4C32-AD31-05286BC8005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C22EE3D4-FE2C-4B01-BC8C-3CE2C6CC11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216103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793480" y="6096000"/>
            <a:ext cx="10495622" cy="513750"/>
          </a:xfrm>
        </p:spPr>
        <p:txBody>
          <a:bodyPr>
            <a:normAutofit fontScale="90000"/>
          </a:bodyPr>
          <a:lstStyle/>
          <a:p>
            <a:r>
              <a:rPr lang="es-ES" dirty="0" err="1">
                <a:solidFill>
                  <a:srgbClr val="000000"/>
                </a:solidFill>
                <a:effectLst/>
                <a:latin typeface="TimesNewRoman"/>
              </a:rPr>
              <a:t>Masalah</a:t>
            </a:r>
            <a:r>
              <a:rPr lang="es-ES" dirty="0">
                <a:solidFill>
                  <a:srgbClr val="000000"/>
                </a:solidFill>
                <a:effectLst/>
                <a:latin typeface="TimesNewRoman"/>
              </a:rPr>
              <a:t> RUU </a:t>
            </a:r>
            <a:r>
              <a:rPr lang="es-ES" dirty="0" err="1">
                <a:solidFill>
                  <a:srgbClr val="000000"/>
                </a:solidFill>
                <a:effectLst/>
                <a:latin typeface="TimesNewRoman"/>
              </a:rPr>
              <a:t>Penyiaran</a:t>
            </a:r>
            <a:r>
              <a:rPr lang="es-ES" dirty="0">
                <a:solidFill>
                  <a:srgbClr val="000000"/>
                </a:solidFill>
                <a:effectLst/>
                <a:latin typeface="TimesNewRoman"/>
              </a:rPr>
              <a:t> </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299049" y="248250"/>
            <a:ext cx="11622657" cy="5663720"/>
          </a:xfrm>
        </p:spPr>
        <p:txBody>
          <a:bodyPr>
            <a:normAutofit/>
          </a:bodyPr>
          <a:lstStyle/>
          <a:p>
            <a:r>
              <a:rPr lang="en-US" dirty="0" err="1"/>
              <a:t>Menurut</a:t>
            </a:r>
            <a:r>
              <a:rPr lang="en-US" dirty="0"/>
              <a:t> </a:t>
            </a:r>
            <a:r>
              <a:rPr lang="id-ID" dirty="0"/>
              <a:t>DPR</a:t>
            </a:r>
            <a:r>
              <a:rPr lang="en-US" dirty="0"/>
              <a:t>, </a:t>
            </a:r>
            <a:r>
              <a:rPr lang="id-ID" dirty="0"/>
              <a:t> </a:t>
            </a:r>
            <a:endParaRPr lang="en-US" dirty="0"/>
          </a:p>
          <a:p>
            <a:pPr lvl="1"/>
            <a:r>
              <a:rPr lang="en-US" dirty="0"/>
              <a:t>p</a:t>
            </a:r>
            <a:r>
              <a:rPr lang="id-ID" dirty="0" err="1"/>
              <a:t>elarangan</a:t>
            </a:r>
            <a:r>
              <a:rPr lang="id-ID" dirty="0"/>
              <a:t> </a:t>
            </a:r>
            <a:r>
              <a:rPr lang="en-US" dirty="0"/>
              <a:t>investigative </a:t>
            </a:r>
            <a:r>
              <a:rPr lang="id-ID" dirty="0"/>
              <a:t>guna mencegah terpengaruhnya opini publik terhadap proses penyelidikan dan penyidikan yang dilakukan oleh aparat penegak hukum.</a:t>
            </a:r>
            <a:endParaRPr lang="en-US" dirty="0"/>
          </a:p>
          <a:p>
            <a:pPr lvl="1"/>
            <a:endParaRPr lang="en-US" dirty="0"/>
          </a:p>
          <a:p>
            <a:r>
              <a:rPr lang="en-US" dirty="0" err="1"/>
              <a:t>Menurut</a:t>
            </a:r>
            <a:r>
              <a:rPr lang="en-US" dirty="0"/>
              <a:t> </a:t>
            </a:r>
            <a:r>
              <a:rPr lang="id-ID" dirty="0"/>
              <a:t>Dewan Pers </a:t>
            </a:r>
            <a:endParaRPr lang="en-US" dirty="0"/>
          </a:p>
          <a:p>
            <a:pPr lvl="1"/>
            <a:r>
              <a:rPr lang="id-ID" dirty="0"/>
              <a:t>RUU Penyiaran ini salah satu penyebab pers di Tanah Air menjadi produk pers tidak merdeka, tidak profesional, tidak independen, dan tidak akan melahirkan karya jurnalistik berkualitas.</a:t>
            </a:r>
          </a:p>
          <a:p>
            <a:endParaRPr lang="id-ID" dirty="0"/>
          </a:p>
          <a:p>
            <a:r>
              <a:rPr lang="id-ID" dirty="0"/>
              <a:t>Menurut World </a:t>
            </a:r>
            <a:r>
              <a:rPr lang="id-ID" dirty="0" err="1"/>
              <a:t>Press</a:t>
            </a:r>
            <a:r>
              <a:rPr lang="id-ID" dirty="0"/>
              <a:t> </a:t>
            </a:r>
            <a:r>
              <a:rPr lang="id-ID" dirty="0" err="1"/>
              <a:t>Freedom</a:t>
            </a:r>
            <a:r>
              <a:rPr lang="id-ID" dirty="0"/>
              <a:t> Index tahun 2023 dari </a:t>
            </a:r>
            <a:r>
              <a:rPr lang="id-ID" dirty="0" err="1"/>
              <a:t>Reporters</a:t>
            </a:r>
            <a:r>
              <a:rPr lang="id-ID" dirty="0"/>
              <a:t> </a:t>
            </a:r>
            <a:r>
              <a:rPr lang="id-ID" dirty="0" err="1"/>
              <a:t>Without</a:t>
            </a:r>
            <a:r>
              <a:rPr lang="id-ID" dirty="0"/>
              <a:t> </a:t>
            </a:r>
            <a:r>
              <a:rPr lang="id-ID" dirty="0" err="1"/>
              <a:t>Borders</a:t>
            </a:r>
            <a:r>
              <a:rPr lang="id-ID" dirty="0"/>
              <a:t>, </a:t>
            </a:r>
            <a:endParaRPr lang="en-US" dirty="0"/>
          </a:p>
          <a:p>
            <a:pPr lvl="1"/>
            <a:r>
              <a:rPr lang="id-ID" dirty="0" err="1"/>
              <a:t>ranking</a:t>
            </a:r>
            <a:r>
              <a:rPr lang="id-ID" dirty="0"/>
              <a:t> kebebasan pers Indonesia berada di peringkat 108 dari 180 negara yang disurvei. </a:t>
            </a:r>
            <a:endParaRPr lang="en-US" dirty="0"/>
          </a:p>
          <a:p>
            <a:pPr lvl="1"/>
            <a:r>
              <a:rPr lang="id-ID" dirty="0"/>
              <a:t>Hal ini menandakan pers Indonesia masih cukup terkekang dibanding negara-negara lain. </a:t>
            </a:r>
            <a:endParaRPr lang="en-US" dirty="0"/>
          </a:p>
          <a:p>
            <a:pPr lvl="1"/>
            <a:r>
              <a:rPr lang="id-ID" dirty="0"/>
              <a:t>Sebagai pembanding, Malaysia meraih peringkat 73 dalam survei itu, sementara Timor Leste meraih peringkat 10.</a:t>
            </a:r>
          </a:p>
        </p:txBody>
      </p:sp>
    </p:spTree>
    <p:extLst>
      <p:ext uri="{BB962C8B-B14F-4D97-AF65-F5344CB8AC3E}">
        <p14:creationId xmlns:p14="http://schemas.microsoft.com/office/powerpoint/2010/main" val="2345118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8FD48FB1-66D8-4676-B0AA-C139A1DB78D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F033F5AE-6728-4F19-8DED-658E674B3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2C7D74A-18BA-4709-A808-44E8815C443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5164A3F-1561-4039-8185-AB0EEB713E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2A35DB53-42BE-460E-9CA1-1294C98463C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0" name="Rectangle 19">
            <a:extLst>
              <a:ext uri="{FF2B5EF4-FFF2-40B4-BE49-F238E27FC236}">
                <a16:creationId xmlns:a16="http://schemas.microsoft.com/office/drawing/2014/main" id="{ED2D7C63-562A-41C7-892E-0C73F5D598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B4032BD-3560-545A-6B2C-AF12B3304387}"/>
              </a:ext>
            </a:extLst>
          </p:cNvPr>
          <p:cNvSpPr>
            <a:spLocks noGrp="1"/>
          </p:cNvSpPr>
          <p:nvPr>
            <p:ph type="title"/>
          </p:nvPr>
        </p:nvSpPr>
        <p:spPr>
          <a:xfrm>
            <a:off x="5116738" y="685799"/>
            <a:ext cx="6159273" cy="2971801"/>
          </a:xfrm>
        </p:spPr>
        <p:txBody>
          <a:bodyPr vert="horz" lIns="91440" tIns="45720" rIns="91440" bIns="45720" rtlCol="0" anchor="b">
            <a:normAutofit/>
          </a:bodyPr>
          <a:lstStyle/>
          <a:p>
            <a:r>
              <a:rPr lang="en-US" sz="4400" dirty="0" err="1"/>
              <a:t>Pedoman</a:t>
            </a:r>
            <a:r>
              <a:rPr lang="en-US" sz="4400" dirty="0"/>
              <a:t> </a:t>
            </a:r>
            <a:r>
              <a:rPr lang="en-US" sz="4400" dirty="0" err="1"/>
              <a:t>Perilaku</a:t>
            </a:r>
            <a:r>
              <a:rPr lang="en-US" sz="4400" dirty="0"/>
              <a:t> </a:t>
            </a:r>
            <a:r>
              <a:rPr lang="en-US" sz="4400" dirty="0" err="1"/>
              <a:t>Penyiaran</a:t>
            </a:r>
            <a:r>
              <a:rPr lang="en-US" sz="4400" dirty="0"/>
              <a:t> dan </a:t>
            </a:r>
            <a:r>
              <a:rPr lang="en-US" sz="4400" dirty="0" err="1"/>
              <a:t>Standar</a:t>
            </a:r>
            <a:r>
              <a:rPr lang="en-US" sz="4400" dirty="0"/>
              <a:t> Program </a:t>
            </a:r>
            <a:r>
              <a:rPr lang="en-US" sz="4400" dirty="0" err="1"/>
              <a:t>Siaran</a:t>
            </a:r>
            <a:r>
              <a:rPr lang="en-US" sz="4400" dirty="0"/>
              <a:t> (P3SPS) </a:t>
            </a:r>
          </a:p>
        </p:txBody>
      </p:sp>
      <p:pic>
        <p:nvPicPr>
          <p:cNvPr id="6" name="Picture 5">
            <a:extLst>
              <a:ext uri="{FF2B5EF4-FFF2-40B4-BE49-F238E27FC236}">
                <a16:creationId xmlns:a16="http://schemas.microsoft.com/office/drawing/2014/main" id="{E72F5CC2-F7DE-607A-6771-892BB699AD86}"/>
              </a:ext>
            </a:extLst>
          </p:cNvPr>
          <p:cNvPicPr>
            <a:picLocks noChangeAspect="1"/>
          </p:cNvPicPr>
          <p:nvPr/>
        </p:nvPicPr>
        <p:blipFill rotWithShape="1">
          <a:blip r:embed="rId2"/>
          <a:srcRect l="32608" r="17329"/>
          <a:stretch/>
        </p:blipFill>
        <p:spPr>
          <a:xfrm>
            <a:off x="20" y="10"/>
            <a:ext cx="4639713" cy="6857990"/>
          </a:xfrm>
          <a:prstGeom prst="rect">
            <a:avLst/>
          </a:prstGeom>
          <a:effectLst>
            <a:innerShdw blurRad="57150" dist="38100" dir="14460000">
              <a:prstClr val="black">
                <a:alpha val="70000"/>
              </a:prstClr>
            </a:innerShdw>
          </a:effectLst>
        </p:spPr>
      </p:pic>
      <p:grpSp>
        <p:nvGrpSpPr>
          <p:cNvPr id="22" name="Group 21">
            <a:extLst>
              <a:ext uri="{FF2B5EF4-FFF2-40B4-BE49-F238E27FC236}">
                <a16:creationId xmlns:a16="http://schemas.microsoft.com/office/drawing/2014/main" id="{6DF25E23-BE15-4E36-A700-59F0CE8C54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30" name="Straight Connector 29">
              <a:extLst>
                <a:ext uri="{FF2B5EF4-FFF2-40B4-BE49-F238E27FC236}">
                  <a16:creationId xmlns:a16="http://schemas.microsoft.com/office/drawing/2014/main" id="{2CE9353A-F333-4305-BED0-D126D75F5D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95D1D327-6D34-4AB1-BBCB-FFD18B927BA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C3D4CCB5-F27F-4868-B1D4-55D8654F07D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55F00F96-8833-4C32-AD31-05286BC8005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22EE3D4-FE2C-4B01-BC8C-3CE2C6CC11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414417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5999644"/>
            <a:ext cx="9403686" cy="728959"/>
          </a:xfrm>
        </p:spPr>
        <p:txBody>
          <a:bodyPr>
            <a:noAutofit/>
          </a:bodyPr>
          <a:lstStyle/>
          <a:p>
            <a:r>
              <a:rPr lang="es-ES" sz="2000" dirty="0" err="1">
                <a:solidFill>
                  <a:srgbClr val="000000"/>
                </a:solidFill>
                <a:effectLst/>
                <a:latin typeface="TimesNewRoman"/>
              </a:rPr>
              <a:t>Pedoman</a:t>
            </a:r>
            <a:r>
              <a:rPr lang="es-ES" sz="2000" dirty="0">
                <a:solidFill>
                  <a:srgbClr val="000000"/>
                </a:solidFill>
                <a:effectLst/>
                <a:latin typeface="TimesNewRoman"/>
              </a:rPr>
              <a:t> </a:t>
            </a:r>
            <a:r>
              <a:rPr lang="es-ES" sz="2000" dirty="0" err="1">
                <a:solidFill>
                  <a:srgbClr val="000000"/>
                </a:solidFill>
                <a:effectLst/>
                <a:latin typeface="TimesNewRoman"/>
              </a:rPr>
              <a:t>Perilaku</a:t>
            </a:r>
            <a:r>
              <a:rPr lang="es-ES" sz="2000" dirty="0">
                <a:solidFill>
                  <a:srgbClr val="000000"/>
                </a:solidFill>
                <a:effectLst/>
                <a:latin typeface="TimesNewRoman"/>
              </a:rPr>
              <a:t> </a:t>
            </a:r>
            <a:r>
              <a:rPr lang="es-ES" sz="2000" dirty="0" err="1">
                <a:solidFill>
                  <a:srgbClr val="000000"/>
                </a:solidFill>
                <a:effectLst/>
                <a:latin typeface="TimesNewRoman"/>
              </a:rPr>
              <a:t>Penyiaran</a:t>
            </a:r>
            <a:r>
              <a:rPr lang="es-ES" sz="2000" dirty="0">
                <a:solidFill>
                  <a:srgbClr val="000000"/>
                </a:solidFill>
                <a:effectLst/>
                <a:latin typeface="TimesNewRoman"/>
              </a:rPr>
              <a:t> dan </a:t>
            </a:r>
            <a:r>
              <a:rPr lang="es-ES" sz="2000" dirty="0" err="1">
                <a:solidFill>
                  <a:srgbClr val="000000"/>
                </a:solidFill>
                <a:effectLst/>
                <a:latin typeface="TimesNewRoman"/>
              </a:rPr>
              <a:t>Standar</a:t>
            </a:r>
            <a:r>
              <a:rPr lang="es-ES" sz="2000" dirty="0">
                <a:solidFill>
                  <a:srgbClr val="000000"/>
                </a:solidFill>
                <a:effectLst/>
                <a:latin typeface="TimesNewRoman"/>
              </a:rPr>
              <a:t> </a:t>
            </a:r>
            <a:r>
              <a:rPr lang="es-ES" sz="2000" dirty="0" err="1">
                <a:solidFill>
                  <a:srgbClr val="000000"/>
                </a:solidFill>
                <a:effectLst/>
                <a:latin typeface="TimesNewRoman"/>
              </a:rPr>
              <a:t>Program</a:t>
            </a:r>
            <a:r>
              <a:rPr lang="es-ES" sz="2000" dirty="0">
                <a:solidFill>
                  <a:srgbClr val="000000"/>
                </a:solidFill>
                <a:effectLst/>
                <a:latin typeface="TimesNewRoman"/>
              </a:rPr>
              <a:t> </a:t>
            </a:r>
            <a:r>
              <a:rPr lang="es-ES" sz="2000" dirty="0" err="1">
                <a:solidFill>
                  <a:srgbClr val="000000"/>
                </a:solidFill>
                <a:effectLst/>
                <a:latin typeface="TimesNewRoman"/>
              </a:rPr>
              <a:t>Siaran</a:t>
            </a:r>
            <a:r>
              <a:rPr lang="es-ES" sz="2000" dirty="0">
                <a:solidFill>
                  <a:srgbClr val="000000"/>
                </a:solidFill>
                <a:effectLst/>
                <a:latin typeface="TimesNewRoman"/>
              </a:rPr>
              <a:t> (P3SPS) </a:t>
            </a:r>
            <a:endParaRPr lang="id-ID"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10823577" cy="5111151"/>
          </a:xfrm>
        </p:spPr>
        <p:txBody>
          <a:bodyPr>
            <a:normAutofit fontScale="55000" lnSpcReduction="20000"/>
          </a:bodyPr>
          <a:lstStyle/>
          <a:p>
            <a:br>
              <a:rPr lang="en-US" sz="2800" dirty="0"/>
            </a:br>
            <a:r>
              <a:rPr lang="en-US" sz="2800" dirty="0" err="1"/>
              <a:t>Penyiaran</a:t>
            </a:r>
            <a:r>
              <a:rPr lang="en-US" sz="2800" dirty="0"/>
              <a:t> di Indonesia </a:t>
            </a:r>
            <a:r>
              <a:rPr lang="en-US" sz="2800" dirty="0" err="1"/>
              <a:t>masih</a:t>
            </a:r>
            <a:r>
              <a:rPr lang="en-US" sz="2800" dirty="0"/>
              <a:t> </a:t>
            </a:r>
            <a:r>
              <a:rPr lang="en-US" sz="2800" dirty="0" err="1"/>
              <a:t>memerlukan</a:t>
            </a:r>
            <a:r>
              <a:rPr lang="en-US" sz="2800" dirty="0"/>
              <a:t> </a:t>
            </a:r>
            <a:r>
              <a:rPr lang="en-US" sz="2800" dirty="0" err="1"/>
              <a:t>berbagai</a:t>
            </a:r>
            <a:r>
              <a:rPr lang="en-US" sz="2800" dirty="0"/>
              <a:t> </a:t>
            </a:r>
            <a:r>
              <a:rPr lang="en-US" sz="2800" dirty="0" err="1"/>
              <a:t>pembenahan</a:t>
            </a:r>
            <a:r>
              <a:rPr lang="en-US" sz="2800" dirty="0"/>
              <a:t> agar </a:t>
            </a:r>
            <a:r>
              <a:rPr lang="en-US" sz="2800" dirty="0" err="1"/>
              <a:t>bisa</a:t>
            </a:r>
            <a:r>
              <a:rPr lang="en-US" sz="2800" dirty="0"/>
              <a:t> </a:t>
            </a:r>
            <a:r>
              <a:rPr lang="en-US" sz="2800" dirty="0" err="1"/>
              <a:t>menjadi</a:t>
            </a:r>
            <a:r>
              <a:rPr lang="en-US" sz="2800" dirty="0"/>
              <a:t> </a:t>
            </a:r>
            <a:r>
              <a:rPr lang="en-US" sz="2800" dirty="0" err="1"/>
              <a:t>kekuatan</a:t>
            </a:r>
            <a:r>
              <a:rPr lang="en-US" sz="2800" dirty="0"/>
              <a:t> </a:t>
            </a:r>
            <a:r>
              <a:rPr lang="en-US" sz="2800" dirty="0" err="1"/>
              <a:t>pencerahan</a:t>
            </a:r>
            <a:r>
              <a:rPr lang="en-US" sz="2800" dirty="0"/>
              <a:t>. </a:t>
            </a:r>
            <a:r>
              <a:rPr lang="en-US" sz="2800" dirty="0" err="1"/>
              <a:t>Penyiaran</a:t>
            </a:r>
            <a:r>
              <a:rPr lang="en-US" sz="2800" dirty="0"/>
              <a:t> </a:t>
            </a:r>
            <a:r>
              <a:rPr lang="en-US" sz="2800" dirty="0" err="1"/>
              <a:t>selayaknya</a:t>
            </a:r>
            <a:r>
              <a:rPr lang="en-US" sz="2800" dirty="0"/>
              <a:t> </a:t>
            </a:r>
            <a:r>
              <a:rPr lang="en-US" sz="2800" dirty="0" err="1"/>
              <a:t>berpihak</a:t>
            </a:r>
            <a:r>
              <a:rPr lang="en-US" sz="2800" dirty="0"/>
              <a:t> pada </a:t>
            </a:r>
            <a:r>
              <a:rPr lang="en-US" sz="2800" dirty="0" err="1"/>
              <a:t>kepentingan</a:t>
            </a:r>
            <a:r>
              <a:rPr lang="en-US" sz="2800" dirty="0"/>
              <a:t> </a:t>
            </a:r>
            <a:r>
              <a:rPr lang="en-US" sz="2800" dirty="0" err="1"/>
              <a:t>publik</a:t>
            </a:r>
            <a:r>
              <a:rPr lang="en-US" sz="2800" dirty="0"/>
              <a:t>, </a:t>
            </a:r>
            <a:r>
              <a:rPr lang="en-US" sz="2800" dirty="0" err="1"/>
              <a:t>terutama</a:t>
            </a:r>
            <a:r>
              <a:rPr lang="en-US" sz="2800" dirty="0"/>
              <a:t> </a:t>
            </a:r>
            <a:r>
              <a:rPr lang="en-US" sz="2800" dirty="0" err="1"/>
              <a:t>melalui</a:t>
            </a:r>
            <a:r>
              <a:rPr lang="en-US" sz="2800" dirty="0"/>
              <a:t> </a:t>
            </a:r>
            <a:r>
              <a:rPr lang="en-US" sz="2800" dirty="0" err="1"/>
              <a:t>penyajian</a:t>
            </a:r>
            <a:r>
              <a:rPr lang="en-US" sz="2800" dirty="0"/>
              <a:t> </a:t>
            </a:r>
            <a:r>
              <a:rPr lang="en-US" sz="2800" dirty="0" err="1"/>
              <a:t>muatan</a:t>
            </a:r>
            <a:r>
              <a:rPr lang="en-US" sz="2800" dirty="0"/>
              <a:t> yang </a:t>
            </a:r>
            <a:r>
              <a:rPr lang="en-US" sz="2800" dirty="0" err="1"/>
              <a:t>dapat</a:t>
            </a:r>
            <a:r>
              <a:rPr lang="en-US" sz="2800" dirty="0"/>
              <a:t> </a:t>
            </a:r>
            <a:r>
              <a:rPr lang="en-US" sz="2800" dirty="0" err="1"/>
              <a:t>memberikan</a:t>
            </a:r>
            <a:r>
              <a:rPr lang="en-US" sz="2800" dirty="0"/>
              <a:t> </a:t>
            </a:r>
            <a:r>
              <a:rPr lang="en-US" sz="2800" dirty="0" err="1"/>
              <a:t>kemaslahatan</a:t>
            </a:r>
            <a:r>
              <a:rPr lang="en-US" sz="2800" dirty="0"/>
              <a:t> </a:t>
            </a:r>
            <a:r>
              <a:rPr lang="en-US" sz="2800" dirty="0" err="1"/>
              <a:t>bagi</a:t>
            </a:r>
            <a:r>
              <a:rPr lang="en-US" sz="2800" dirty="0"/>
              <a:t> </a:t>
            </a:r>
            <a:r>
              <a:rPr lang="en-US" sz="2800" dirty="0" err="1"/>
              <a:t>masyarakat</a:t>
            </a:r>
            <a:r>
              <a:rPr lang="en-US" sz="2800" dirty="0"/>
              <a:t>. KPI </a:t>
            </a:r>
            <a:r>
              <a:rPr lang="en-US" sz="2800" dirty="0" err="1"/>
              <a:t>sebagai</a:t>
            </a:r>
            <a:r>
              <a:rPr lang="en-US" sz="2800" dirty="0"/>
              <a:t> </a:t>
            </a:r>
            <a:r>
              <a:rPr lang="en-US" sz="2800" dirty="0" err="1"/>
              <a:t>lembaga</a:t>
            </a:r>
            <a:r>
              <a:rPr lang="en-US" sz="2800" dirty="0"/>
              <a:t> negara yang </a:t>
            </a:r>
            <a:r>
              <a:rPr lang="en-US" sz="2800" dirty="0" err="1"/>
              <a:t>bersifat</a:t>
            </a:r>
            <a:r>
              <a:rPr lang="en-US" sz="2800" dirty="0"/>
              <a:t> </a:t>
            </a:r>
            <a:r>
              <a:rPr lang="en-US" sz="2800" dirty="0" err="1"/>
              <a:t>independen</a:t>
            </a:r>
            <a:r>
              <a:rPr lang="en-US" sz="2800" dirty="0"/>
              <a:t> </a:t>
            </a:r>
            <a:r>
              <a:rPr lang="en-US" sz="2800" dirty="0" err="1"/>
              <a:t>mengatur</a:t>
            </a:r>
            <a:r>
              <a:rPr lang="en-US" sz="2800" dirty="0"/>
              <a:t> </a:t>
            </a:r>
            <a:r>
              <a:rPr lang="en-US" sz="2800" dirty="0" err="1"/>
              <a:t>hal-hal</a:t>
            </a:r>
            <a:r>
              <a:rPr lang="en-US" sz="2800" dirty="0"/>
              <a:t> </a:t>
            </a:r>
            <a:r>
              <a:rPr lang="en-US" sz="2800" dirty="0" err="1"/>
              <a:t>mengenai</a:t>
            </a:r>
            <a:r>
              <a:rPr lang="en-US" sz="2800" dirty="0"/>
              <a:t> </a:t>
            </a:r>
            <a:r>
              <a:rPr lang="en-US" sz="2800" dirty="0" err="1"/>
              <a:t>penyiaran</a:t>
            </a:r>
            <a:r>
              <a:rPr lang="en-US" sz="2800" dirty="0"/>
              <a:t>, </a:t>
            </a:r>
            <a:r>
              <a:rPr lang="en-US" sz="2800" dirty="0" err="1"/>
              <a:t>memiliki</a:t>
            </a:r>
            <a:r>
              <a:rPr lang="en-US" sz="2800" dirty="0"/>
              <a:t> </a:t>
            </a:r>
            <a:r>
              <a:rPr lang="en-US" sz="2800" dirty="0" err="1"/>
              <a:t>tanggung</a:t>
            </a:r>
            <a:r>
              <a:rPr lang="en-US" sz="2800" dirty="0"/>
              <a:t> </a:t>
            </a:r>
            <a:r>
              <a:rPr lang="en-US" sz="2800" dirty="0" err="1"/>
              <a:t>jawab</a:t>
            </a:r>
            <a:r>
              <a:rPr lang="en-US" sz="2800" dirty="0"/>
              <a:t> </a:t>
            </a:r>
            <a:r>
              <a:rPr lang="en-US" sz="2800" dirty="0" err="1"/>
              <a:t>bersama-sama</a:t>
            </a:r>
            <a:r>
              <a:rPr lang="en-US" sz="2800" dirty="0"/>
              <a:t> </a:t>
            </a:r>
            <a:r>
              <a:rPr lang="en-US" sz="2800" dirty="0" err="1"/>
              <a:t>masyarakat</a:t>
            </a:r>
            <a:r>
              <a:rPr lang="en-US" sz="2800" dirty="0"/>
              <a:t> </a:t>
            </a:r>
            <a:r>
              <a:rPr lang="en-US" sz="2800" dirty="0" err="1"/>
              <a:t>untuk</a:t>
            </a:r>
            <a:r>
              <a:rPr lang="en-US" sz="2800" dirty="0"/>
              <a:t> </a:t>
            </a:r>
            <a:r>
              <a:rPr lang="en-US" sz="2800" dirty="0" err="1"/>
              <a:t>menciptakan</a:t>
            </a:r>
            <a:r>
              <a:rPr lang="en-US" sz="2800" dirty="0"/>
              <a:t> </a:t>
            </a:r>
            <a:r>
              <a:rPr lang="en-US" sz="2800" dirty="0" err="1"/>
              <a:t>penyiaran</a:t>
            </a:r>
            <a:r>
              <a:rPr lang="en-US" sz="2800" dirty="0"/>
              <a:t> yang </a:t>
            </a:r>
            <a:r>
              <a:rPr lang="en-US" sz="2800" dirty="0" err="1"/>
              <a:t>adil</a:t>
            </a:r>
            <a:r>
              <a:rPr lang="en-US" sz="2800" dirty="0"/>
              <a:t> dan </a:t>
            </a:r>
            <a:r>
              <a:rPr lang="en-US" sz="2800" dirty="0" err="1"/>
              <a:t>bermartabat</a:t>
            </a:r>
            <a:r>
              <a:rPr lang="en-US" sz="2800" dirty="0"/>
              <a:t>.</a:t>
            </a:r>
            <a:br>
              <a:rPr lang="en-US" sz="2800" dirty="0"/>
            </a:br>
            <a:br>
              <a:rPr lang="en-US" sz="2800" dirty="0"/>
            </a:br>
            <a:r>
              <a:rPr lang="en-US" sz="2800" dirty="0" err="1"/>
              <a:t>Komisi</a:t>
            </a:r>
            <a:r>
              <a:rPr lang="en-US" sz="2800" dirty="0"/>
              <a:t> </a:t>
            </a:r>
            <a:r>
              <a:rPr lang="en-US" sz="2800" dirty="0" err="1"/>
              <a:t>Penyiaran</a:t>
            </a:r>
            <a:r>
              <a:rPr lang="en-US" sz="2800" dirty="0"/>
              <a:t> Indonesia </a:t>
            </a:r>
            <a:r>
              <a:rPr lang="en-US" sz="2800" dirty="0" err="1"/>
              <a:t>berdasarkan</a:t>
            </a:r>
            <a:r>
              <a:rPr lang="en-US" sz="2800" dirty="0"/>
              <a:t> pada UU 32 </a:t>
            </a:r>
            <a:r>
              <a:rPr lang="en-US" sz="2800" dirty="0" err="1"/>
              <a:t>tahun</a:t>
            </a:r>
            <a:r>
              <a:rPr lang="en-US" sz="2800" dirty="0"/>
              <a:t> 2002 (UU </a:t>
            </a:r>
            <a:r>
              <a:rPr lang="en-US" sz="2800" dirty="0" err="1"/>
              <a:t>Penyiaran</a:t>
            </a:r>
            <a:r>
              <a:rPr lang="en-US" sz="2800" dirty="0"/>
              <a:t>) </a:t>
            </a:r>
            <a:r>
              <a:rPr lang="en-US" sz="2800" dirty="0" err="1"/>
              <a:t>diberi</a:t>
            </a:r>
            <a:r>
              <a:rPr lang="en-US" sz="2800" dirty="0"/>
              <a:t> </a:t>
            </a:r>
            <a:r>
              <a:rPr lang="en-US" sz="2800" dirty="0" err="1"/>
              <a:t>kewenangan</a:t>
            </a:r>
            <a:r>
              <a:rPr lang="en-US" sz="2800" dirty="0"/>
              <a:t> </a:t>
            </a:r>
            <a:r>
              <a:rPr lang="en-US" sz="2800" dirty="0" err="1"/>
              <a:t>untuk</a:t>
            </a:r>
            <a:r>
              <a:rPr lang="en-US" sz="2800" dirty="0"/>
              <a:t> </a:t>
            </a:r>
            <a:r>
              <a:rPr lang="en-US" sz="2800" dirty="0" err="1"/>
              <a:t>mengatur</a:t>
            </a:r>
            <a:r>
              <a:rPr lang="en-US" sz="2800" dirty="0"/>
              <a:t> dan </a:t>
            </a:r>
            <a:r>
              <a:rPr lang="en-US" sz="2800" dirty="0" err="1"/>
              <a:t>menciptakan</a:t>
            </a:r>
            <a:r>
              <a:rPr lang="en-US" sz="2800" dirty="0"/>
              <a:t> </a:t>
            </a:r>
            <a:r>
              <a:rPr lang="en-US" sz="2800" dirty="0" err="1"/>
              <a:t>regulasi</a:t>
            </a:r>
            <a:r>
              <a:rPr lang="en-US" sz="2800" dirty="0"/>
              <a:t> </a:t>
            </a:r>
            <a:r>
              <a:rPr lang="en-US" sz="2800" dirty="0" err="1"/>
              <a:t>dalam</a:t>
            </a:r>
            <a:r>
              <a:rPr lang="en-US" sz="2800" dirty="0"/>
              <a:t> </a:t>
            </a:r>
            <a:r>
              <a:rPr lang="en-US" sz="2800" dirty="0" err="1"/>
              <a:t>bidang</a:t>
            </a:r>
            <a:r>
              <a:rPr lang="en-US" sz="2800" dirty="0"/>
              <a:t> </a:t>
            </a:r>
            <a:r>
              <a:rPr lang="en-US" sz="2800" dirty="0" err="1"/>
              <a:t>penyiaran</a:t>
            </a:r>
            <a:r>
              <a:rPr lang="en-US" sz="2800" dirty="0"/>
              <a:t>. </a:t>
            </a:r>
            <a:r>
              <a:rPr lang="en-US" sz="2800" dirty="0" err="1"/>
              <a:t>Melalui</a:t>
            </a:r>
            <a:r>
              <a:rPr lang="en-US" sz="2800" dirty="0"/>
              <a:t> </a:t>
            </a:r>
            <a:r>
              <a:rPr lang="en-US" sz="2800" dirty="0" err="1"/>
              <a:t>kewenangan</a:t>
            </a:r>
            <a:r>
              <a:rPr lang="en-US" sz="2800" dirty="0"/>
              <a:t> </a:t>
            </a:r>
            <a:r>
              <a:rPr lang="en-US" sz="2800" dirty="0" err="1"/>
              <a:t>tersebut</a:t>
            </a:r>
            <a:r>
              <a:rPr lang="en-US" sz="2800" dirty="0"/>
              <a:t> KPI </a:t>
            </a:r>
            <a:r>
              <a:rPr lang="en-US" sz="2800" dirty="0" err="1"/>
              <a:t>mewujudkan</a:t>
            </a:r>
            <a:r>
              <a:rPr lang="en-US" sz="2800" dirty="0"/>
              <a:t> </a:t>
            </a:r>
            <a:r>
              <a:rPr lang="en-US" sz="2800" dirty="0" err="1"/>
              <a:t>regulasi</a:t>
            </a:r>
            <a:r>
              <a:rPr lang="en-US" sz="2800" dirty="0"/>
              <a:t> </a:t>
            </a:r>
            <a:r>
              <a:rPr lang="en-US" sz="2800" dirty="0" err="1"/>
              <a:t>penyiaran</a:t>
            </a:r>
            <a:r>
              <a:rPr lang="en-US" sz="2800" dirty="0"/>
              <a:t> </a:t>
            </a:r>
            <a:r>
              <a:rPr lang="en-US" sz="2800" dirty="0" err="1"/>
              <a:t>dalam</a:t>
            </a:r>
            <a:r>
              <a:rPr lang="en-US" sz="2800" dirty="0"/>
              <a:t> </a:t>
            </a:r>
            <a:r>
              <a:rPr lang="en-US" sz="2800" dirty="0" err="1"/>
              <a:t>bentuk</a:t>
            </a:r>
            <a:r>
              <a:rPr lang="en-US" sz="2800" dirty="0"/>
              <a:t> P3SPS (</a:t>
            </a:r>
            <a:r>
              <a:rPr lang="en-US" sz="2800" dirty="0" err="1"/>
              <a:t>Pedoman</a:t>
            </a:r>
            <a:r>
              <a:rPr lang="en-US" sz="2800" dirty="0"/>
              <a:t> </a:t>
            </a:r>
            <a:r>
              <a:rPr lang="en-US" sz="2800" dirty="0" err="1"/>
              <a:t>Perilaku</a:t>
            </a:r>
            <a:r>
              <a:rPr lang="en-US" sz="2800" dirty="0"/>
              <a:t> </a:t>
            </a:r>
            <a:r>
              <a:rPr lang="en-US" sz="2800" dirty="0" err="1"/>
              <a:t>Penyiaran</a:t>
            </a:r>
            <a:r>
              <a:rPr lang="en-US" sz="2800" dirty="0"/>
              <a:t> dan </a:t>
            </a:r>
            <a:r>
              <a:rPr lang="en-US" sz="2800" dirty="0" err="1"/>
              <a:t>Standar</a:t>
            </a:r>
            <a:r>
              <a:rPr lang="en-US" sz="2800" dirty="0"/>
              <a:t> Program </a:t>
            </a:r>
            <a:r>
              <a:rPr lang="en-US" sz="2800" dirty="0" err="1"/>
              <a:t>Siaran</a:t>
            </a:r>
            <a:r>
              <a:rPr lang="en-US" sz="2800" dirty="0"/>
              <a:t>). P3SPS </a:t>
            </a:r>
            <a:r>
              <a:rPr lang="en-US" sz="2800" dirty="0" err="1"/>
              <a:t>disusun</a:t>
            </a:r>
            <a:r>
              <a:rPr lang="en-US" sz="2800" dirty="0"/>
              <a:t> </a:t>
            </a:r>
            <a:r>
              <a:rPr lang="en-US" sz="2800" dirty="0" err="1"/>
              <a:t>berdasarkan</a:t>
            </a:r>
            <a:r>
              <a:rPr lang="en-US" sz="2800" dirty="0"/>
              <a:t> </a:t>
            </a:r>
            <a:r>
              <a:rPr lang="en-US" sz="2800" dirty="0" err="1"/>
              <a:t>masukan</a:t>
            </a:r>
            <a:r>
              <a:rPr lang="en-US" sz="2800" dirty="0"/>
              <a:t> </a:t>
            </a:r>
            <a:r>
              <a:rPr lang="en-US" sz="2800" dirty="0" err="1"/>
              <a:t>dari</a:t>
            </a:r>
            <a:r>
              <a:rPr lang="en-US" sz="2800" dirty="0"/>
              <a:t> </a:t>
            </a:r>
            <a:r>
              <a:rPr lang="en-US" sz="2800" dirty="0" err="1"/>
              <a:t>kalangan</a:t>
            </a:r>
            <a:r>
              <a:rPr lang="en-US" sz="2800" dirty="0"/>
              <a:t> </a:t>
            </a:r>
            <a:r>
              <a:rPr lang="en-US" sz="2800" dirty="0" err="1"/>
              <a:t>masyarakat</a:t>
            </a:r>
            <a:r>
              <a:rPr lang="en-US" sz="2800" dirty="0"/>
              <a:t>, </a:t>
            </a:r>
            <a:r>
              <a:rPr lang="en-US" sz="2800" dirty="0" err="1"/>
              <a:t>akademisi</a:t>
            </a:r>
            <a:r>
              <a:rPr lang="en-US" sz="2800" dirty="0"/>
              <a:t>, </a:t>
            </a:r>
            <a:r>
              <a:rPr lang="en-US" sz="2800" dirty="0" err="1"/>
              <a:t>ormas</a:t>
            </a:r>
            <a:r>
              <a:rPr lang="en-US" sz="2800" dirty="0"/>
              <a:t> dan juga </a:t>
            </a:r>
            <a:r>
              <a:rPr lang="en-US" sz="2800" dirty="0" err="1"/>
              <a:t>praktisi</a:t>
            </a:r>
            <a:r>
              <a:rPr lang="en-US" sz="2800" dirty="0"/>
              <a:t> </a:t>
            </a:r>
            <a:r>
              <a:rPr lang="en-US" sz="2800" dirty="0" err="1"/>
              <a:t>penyiaran</a:t>
            </a:r>
            <a:r>
              <a:rPr lang="en-US" sz="2800" dirty="0"/>
              <a:t>. </a:t>
            </a:r>
            <a:r>
              <a:rPr lang="en-US" sz="2800" dirty="0" err="1"/>
              <a:t>Melalui</a:t>
            </a:r>
            <a:r>
              <a:rPr lang="en-US" sz="2800" dirty="0"/>
              <a:t> P3SPS </a:t>
            </a:r>
            <a:r>
              <a:rPr lang="en-US" sz="2800" dirty="0" err="1"/>
              <a:t>diharapkan</a:t>
            </a:r>
            <a:r>
              <a:rPr lang="en-US" sz="2800" dirty="0"/>
              <a:t> </a:t>
            </a:r>
            <a:r>
              <a:rPr lang="en-US" sz="2800" dirty="0" err="1"/>
              <a:t>dapat</a:t>
            </a:r>
            <a:r>
              <a:rPr lang="en-US" sz="2800" dirty="0"/>
              <a:t> </a:t>
            </a:r>
            <a:r>
              <a:rPr lang="en-US" sz="2800" dirty="0" err="1"/>
              <a:t>menjadi</a:t>
            </a:r>
            <a:r>
              <a:rPr lang="en-US" sz="2800" dirty="0"/>
              <a:t> </a:t>
            </a:r>
            <a:r>
              <a:rPr lang="en-US" sz="2800" dirty="0" err="1"/>
              <a:t>dasar</a:t>
            </a:r>
            <a:r>
              <a:rPr lang="en-US" sz="2800" dirty="0"/>
              <a:t> </a:t>
            </a:r>
            <a:r>
              <a:rPr lang="en-US" sz="2800" dirty="0" err="1"/>
              <a:t>bagi</a:t>
            </a:r>
            <a:r>
              <a:rPr lang="en-US" sz="2800" dirty="0"/>
              <a:t> Lembaga </a:t>
            </a:r>
            <a:r>
              <a:rPr lang="en-US" sz="2800" dirty="0" err="1"/>
              <a:t>Penyiaran</a:t>
            </a:r>
            <a:r>
              <a:rPr lang="en-US" sz="2800" dirty="0"/>
              <a:t> </a:t>
            </a:r>
            <a:r>
              <a:rPr lang="en-US" sz="2800" dirty="0" err="1"/>
              <a:t>dalam</a:t>
            </a:r>
            <a:r>
              <a:rPr lang="en-US" sz="2800" dirty="0"/>
              <a:t> </a:t>
            </a:r>
            <a:r>
              <a:rPr lang="en-US" sz="2800" dirty="0" err="1"/>
              <a:t>menyajikan</a:t>
            </a:r>
            <a:r>
              <a:rPr lang="en-US" sz="2800" dirty="0"/>
              <a:t> program </a:t>
            </a:r>
            <a:r>
              <a:rPr lang="en-US" sz="2800" dirty="0" err="1"/>
              <a:t>siaran</a:t>
            </a:r>
            <a:r>
              <a:rPr lang="en-US" sz="2800" dirty="0"/>
              <a:t> yang </a:t>
            </a:r>
            <a:r>
              <a:rPr lang="en-US" sz="2800" dirty="0" err="1"/>
              <a:t>berkualitas</a:t>
            </a:r>
            <a:r>
              <a:rPr lang="en-US" sz="2800" dirty="0"/>
              <a:t>, </a:t>
            </a:r>
            <a:r>
              <a:rPr lang="en-US" sz="2800" dirty="0" err="1"/>
              <a:t>sehat</a:t>
            </a:r>
            <a:r>
              <a:rPr lang="en-US" sz="2800" dirty="0"/>
              <a:t>, dan </a:t>
            </a:r>
            <a:r>
              <a:rPr lang="en-US" sz="2800" dirty="0" err="1"/>
              <a:t>bermartabat</a:t>
            </a:r>
            <a:r>
              <a:rPr lang="en-US" sz="2800" dirty="0"/>
              <a:t>.</a:t>
            </a:r>
            <a:br>
              <a:rPr lang="en-US" sz="2800" dirty="0"/>
            </a:br>
            <a:br>
              <a:rPr lang="en-US" sz="2800" dirty="0"/>
            </a:br>
            <a:r>
              <a:rPr lang="en-US" sz="2800" dirty="0"/>
              <a:t>P3SPS </a:t>
            </a:r>
            <a:r>
              <a:rPr lang="en-US" sz="2800" dirty="0" err="1"/>
              <a:t>adalah</a:t>
            </a:r>
            <a:r>
              <a:rPr lang="en-US" sz="2800" dirty="0"/>
              <a:t> </a:t>
            </a:r>
            <a:r>
              <a:rPr lang="en-US" sz="2800" dirty="0" err="1"/>
              <a:t>pedoman</a:t>
            </a:r>
            <a:r>
              <a:rPr lang="en-US" sz="2800" dirty="0"/>
              <a:t> dan </a:t>
            </a:r>
            <a:r>
              <a:rPr lang="en-US" sz="2800" dirty="0" err="1"/>
              <a:t>standar</a:t>
            </a:r>
            <a:r>
              <a:rPr lang="en-US" sz="2800" dirty="0"/>
              <a:t> </a:t>
            </a:r>
            <a:r>
              <a:rPr lang="en-US" sz="2800" dirty="0" err="1"/>
              <a:t>bagi</a:t>
            </a:r>
            <a:r>
              <a:rPr lang="en-US" sz="2800" dirty="0"/>
              <a:t> </a:t>
            </a:r>
            <a:r>
              <a:rPr lang="en-US" sz="2800" dirty="0" err="1"/>
              <a:t>kegiatan</a:t>
            </a:r>
            <a:r>
              <a:rPr lang="en-US" sz="2800" dirty="0"/>
              <a:t> </a:t>
            </a:r>
            <a:r>
              <a:rPr lang="en-US" sz="2800" dirty="0" err="1"/>
              <a:t>penyelenggaraan</a:t>
            </a:r>
            <a:r>
              <a:rPr lang="en-US" sz="2800" dirty="0"/>
              <a:t> </a:t>
            </a:r>
            <a:r>
              <a:rPr lang="en-US" sz="2800" dirty="0" err="1"/>
              <a:t>penyiaran</a:t>
            </a:r>
            <a:r>
              <a:rPr lang="en-US" sz="2800" dirty="0"/>
              <a:t> </a:t>
            </a:r>
            <a:r>
              <a:rPr lang="en-US" sz="2800" dirty="0" err="1"/>
              <a:t>baik</a:t>
            </a:r>
            <a:r>
              <a:rPr lang="en-US" sz="2800" dirty="0"/>
              <a:t> TV </a:t>
            </a:r>
            <a:r>
              <a:rPr lang="en-US" sz="2800" dirty="0" err="1"/>
              <a:t>maupun</a:t>
            </a:r>
            <a:r>
              <a:rPr lang="en-US" sz="2800" dirty="0"/>
              <a:t> radio di Indonesia. </a:t>
            </a:r>
            <a:r>
              <a:rPr lang="en-US" sz="2800" dirty="0" err="1"/>
              <a:t>Saat</a:t>
            </a:r>
            <a:r>
              <a:rPr lang="en-US" sz="2800" dirty="0"/>
              <a:t> </a:t>
            </a:r>
            <a:r>
              <a:rPr lang="en-US" sz="2800" dirty="0" err="1"/>
              <a:t>ini</a:t>
            </a:r>
            <a:r>
              <a:rPr lang="en-US" sz="2800" dirty="0"/>
              <a:t>, yang </a:t>
            </a:r>
            <a:r>
              <a:rPr lang="en-US" sz="2800" dirty="0" err="1"/>
              <a:t>berlaku</a:t>
            </a:r>
            <a:r>
              <a:rPr lang="en-US" sz="2800" dirty="0"/>
              <a:t> </a:t>
            </a:r>
            <a:r>
              <a:rPr lang="en-US" sz="2800" dirty="0" err="1"/>
              <a:t>adalah</a:t>
            </a:r>
            <a:r>
              <a:rPr lang="en-US" sz="2800" dirty="0"/>
              <a:t> P3SPS </a:t>
            </a:r>
            <a:r>
              <a:rPr lang="en-US" sz="2800" dirty="0" err="1"/>
              <a:t>tahun</a:t>
            </a:r>
            <a:r>
              <a:rPr lang="en-US" sz="2800" dirty="0"/>
              <a:t> 2009. </a:t>
            </a:r>
            <a:r>
              <a:rPr lang="en-US" sz="2800" dirty="0" err="1"/>
              <a:t>Namun</a:t>
            </a:r>
            <a:r>
              <a:rPr lang="en-US" sz="2800" dirty="0"/>
              <a:t>, </a:t>
            </a:r>
            <a:r>
              <a:rPr lang="en-US" sz="2800" dirty="0" err="1"/>
              <a:t>berdasarkan</a:t>
            </a:r>
            <a:r>
              <a:rPr lang="en-US" sz="2800" dirty="0"/>
              <a:t> </a:t>
            </a:r>
            <a:r>
              <a:rPr lang="en-US" sz="2800" dirty="0" err="1"/>
              <a:t>amanat</a:t>
            </a:r>
            <a:r>
              <a:rPr lang="en-US" sz="2800" dirty="0"/>
              <a:t> </a:t>
            </a:r>
            <a:r>
              <a:rPr lang="en-US" sz="2800" dirty="0" err="1"/>
              <a:t>Rakornas</a:t>
            </a:r>
            <a:r>
              <a:rPr lang="en-US" sz="2800" dirty="0"/>
              <a:t> (</a:t>
            </a:r>
            <a:r>
              <a:rPr lang="en-US" sz="2800" dirty="0" err="1"/>
              <a:t>Rapat</a:t>
            </a:r>
            <a:r>
              <a:rPr lang="en-US" sz="2800" dirty="0"/>
              <a:t> </a:t>
            </a:r>
            <a:r>
              <a:rPr lang="en-US" sz="2800" dirty="0" err="1"/>
              <a:t>Koordinasi</a:t>
            </a:r>
            <a:r>
              <a:rPr lang="en-US" sz="2800" dirty="0"/>
              <a:t> Nasional) KPI </a:t>
            </a:r>
            <a:r>
              <a:rPr lang="en-US" sz="2800" dirty="0" err="1"/>
              <a:t>tahun</a:t>
            </a:r>
            <a:r>
              <a:rPr lang="en-US" sz="2800" dirty="0"/>
              <a:t> 2010, dan </a:t>
            </a:r>
            <a:r>
              <a:rPr lang="en-US" sz="2800" dirty="0" err="1"/>
              <a:t>dengan</a:t>
            </a:r>
            <a:r>
              <a:rPr lang="en-US" sz="2800" dirty="0"/>
              <a:t> </a:t>
            </a:r>
            <a:r>
              <a:rPr lang="en-US" sz="2800" dirty="0" err="1"/>
              <a:t>melihat</a:t>
            </a:r>
            <a:r>
              <a:rPr lang="en-US" sz="2800" dirty="0"/>
              <a:t> </a:t>
            </a:r>
            <a:r>
              <a:rPr lang="en-US" sz="2800" dirty="0" err="1"/>
              <a:t>dinamika</a:t>
            </a:r>
            <a:r>
              <a:rPr lang="en-US" sz="2800" dirty="0"/>
              <a:t> </a:t>
            </a:r>
            <a:r>
              <a:rPr lang="en-US" sz="2800" dirty="0" err="1"/>
              <a:t>perkembangan</a:t>
            </a:r>
            <a:r>
              <a:rPr lang="en-US" sz="2800" dirty="0"/>
              <a:t> dunia </a:t>
            </a:r>
            <a:r>
              <a:rPr lang="en-US" sz="2800" dirty="0" err="1"/>
              <a:t>penyiaran</a:t>
            </a:r>
            <a:r>
              <a:rPr lang="en-US" sz="2800" dirty="0"/>
              <a:t> di Indonesia pada </a:t>
            </a:r>
            <a:r>
              <a:rPr lang="en-US" sz="2800" dirty="0" err="1"/>
              <a:t>saat</a:t>
            </a:r>
            <a:r>
              <a:rPr lang="en-US" sz="2800" dirty="0"/>
              <a:t> </a:t>
            </a:r>
            <a:r>
              <a:rPr lang="en-US" sz="2800" dirty="0" err="1"/>
              <a:t>ini</a:t>
            </a:r>
            <a:r>
              <a:rPr lang="en-US" sz="2800" dirty="0"/>
              <a:t>. </a:t>
            </a:r>
            <a:r>
              <a:rPr lang="en-US" sz="2800" dirty="0" err="1"/>
              <a:t>Maka</a:t>
            </a:r>
            <a:r>
              <a:rPr lang="en-US" sz="2800" dirty="0"/>
              <a:t>, </a:t>
            </a:r>
            <a:r>
              <a:rPr lang="en-US" sz="2800" dirty="0" err="1"/>
              <a:t>Revisi</a:t>
            </a:r>
            <a:r>
              <a:rPr lang="en-US" sz="2800" dirty="0"/>
              <a:t> P3SPS </a:t>
            </a:r>
            <a:r>
              <a:rPr lang="en-US" sz="2800" dirty="0" err="1"/>
              <a:t>dianggap</a:t>
            </a:r>
            <a:r>
              <a:rPr lang="en-US" sz="2800" dirty="0"/>
              <a:t> </a:t>
            </a:r>
            <a:r>
              <a:rPr lang="en-US" sz="2800" dirty="0" err="1"/>
              <a:t>perlu</a:t>
            </a:r>
            <a:r>
              <a:rPr lang="en-US" sz="2800" dirty="0"/>
              <a:t>. </a:t>
            </a:r>
            <a:r>
              <a:rPr lang="en-US" sz="2800" dirty="0" err="1"/>
              <a:t>Rakornas</a:t>
            </a:r>
            <a:r>
              <a:rPr lang="en-US" sz="2800" dirty="0"/>
              <a:t> 2010 </a:t>
            </a:r>
            <a:r>
              <a:rPr lang="en-US" sz="2800" dirty="0" err="1"/>
              <a:t>mengamanatkan</a:t>
            </a:r>
            <a:r>
              <a:rPr lang="en-US" sz="2800" dirty="0"/>
              <a:t> agar </a:t>
            </a:r>
            <a:r>
              <a:rPr lang="en-US" sz="2800" dirty="0" err="1"/>
              <a:t>dilakukan</a:t>
            </a:r>
            <a:r>
              <a:rPr lang="en-US" sz="2800" dirty="0"/>
              <a:t> </a:t>
            </a:r>
            <a:r>
              <a:rPr lang="en-US" sz="2800" dirty="0" err="1"/>
              <a:t>revisi</a:t>
            </a:r>
            <a:r>
              <a:rPr lang="en-US" sz="2800" dirty="0"/>
              <a:t> P3SPS </a:t>
            </a:r>
            <a:r>
              <a:rPr lang="en-US" sz="2800" dirty="0" err="1"/>
              <a:t>dengan</a:t>
            </a:r>
            <a:r>
              <a:rPr lang="en-US" sz="2800" dirty="0"/>
              <a:t> </a:t>
            </a:r>
            <a:r>
              <a:rPr lang="en-US" sz="2800" dirty="0" err="1"/>
              <a:t>meminta</a:t>
            </a:r>
            <a:r>
              <a:rPr lang="en-US" sz="2800" dirty="0"/>
              <a:t> </a:t>
            </a:r>
            <a:r>
              <a:rPr lang="en-US" sz="2800" dirty="0" err="1"/>
              <a:t>masukan</a:t>
            </a:r>
            <a:r>
              <a:rPr lang="en-US" sz="2800" dirty="0"/>
              <a:t> </a:t>
            </a:r>
            <a:r>
              <a:rPr lang="en-US" sz="2800" dirty="0" err="1"/>
              <a:t>dari</a:t>
            </a:r>
            <a:r>
              <a:rPr lang="en-US" sz="2800" dirty="0"/>
              <a:t> </a:t>
            </a:r>
            <a:r>
              <a:rPr lang="en-US" sz="2800" dirty="0" err="1"/>
              <a:t>masyarakat</a:t>
            </a:r>
            <a:r>
              <a:rPr lang="en-US" sz="2800" dirty="0"/>
              <a:t>.</a:t>
            </a:r>
            <a:br>
              <a:rPr lang="en-US" sz="2800" dirty="0"/>
            </a:br>
            <a:endParaRPr lang="en-US" sz="2800" dirty="0"/>
          </a:p>
        </p:txBody>
      </p:sp>
    </p:spTree>
    <p:extLst>
      <p:ext uri="{BB962C8B-B14F-4D97-AF65-F5344CB8AC3E}">
        <p14:creationId xmlns:p14="http://schemas.microsoft.com/office/powerpoint/2010/main" val="1100627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1" y="5676180"/>
            <a:ext cx="11266249" cy="1052423"/>
          </a:xfrm>
        </p:spPr>
        <p:txBody>
          <a:bodyPr>
            <a:normAutofit fontScale="90000"/>
          </a:bodyPr>
          <a:lstStyle/>
          <a:p>
            <a:r>
              <a:rPr lang="es-ES" dirty="0" err="1">
                <a:solidFill>
                  <a:srgbClr val="000000"/>
                </a:solidFill>
                <a:effectLst/>
                <a:latin typeface="TimesNewRoman"/>
              </a:rPr>
              <a:t>Pedoman</a:t>
            </a:r>
            <a:r>
              <a:rPr lang="es-ES" dirty="0">
                <a:solidFill>
                  <a:srgbClr val="000000"/>
                </a:solidFill>
                <a:effectLst/>
                <a:latin typeface="TimesNewRoman"/>
              </a:rPr>
              <a:t> </a:t>
            </a:r>
            <a:r>
              <a:rPr lang="es-ES" dirty="0" err="1">
                <a:solidFill>
                  <a:srgbClr val="000000"/>
                </a:solidFill>
                <a:effectLst/>
                <a:latin typeface="TimesNewRoman"/>
              </a:rPr>
              <a:t>Perilaku</a:t>
            </a:r>
            <a:r>
              <a:rPr lang="es-ES" dirty="0">
                <a:solidFill>
                  <a:srgbClr val="000000"/>
                </a:solidFill>
                <a:effectLst/>
                <a:latin typeface="TimesNewRoman"/>
              </a:rPr>
              <a:t> </a:t>
            </a:r>
            <a:r>
              <a:rPr lang="es-ES" dirty="0" err="1">
                <a:solidFill>
                  <a:srgbClr val="000000"/>
                </a:solidFill>
                <a:effectLst/>
                <a:latin typeface="TimesNewRoman"/>
              </a:rPr>
              <a:t>Penyiaran</a:t>
            </a:r>
            <a:r>
              <a:rPr lang="es-ES" dirty="0">
                <a:solidFill>
                  <a:srgbClr val="000000"/>
                </a:solidFill>
                <a:effectLst/>
                <a:latin typeface="TimesNewRoman"/>
              </a:rPr>
              <a:t> dan </a:t>
            </a:r>
            <a:r>
              <a:rPr lang="es-ES" dirty="0" err="1">
                <a:solidFill>
                  <a:srgbClr val="000000"/>
                </a:solidFill>
                <a:effectLst/>
                <a:latin typeface="TimesNewRoman"/>
              </a:rPr>
              <a:t>Standar</a:t>
            </a:r>
            <a:r>
              <a:rPr lang="es-ES" dirty="0">
                <a:solidFill>
                  <a:srgbClr val="000000"/>
                </a:solidFill>
                <a:effectLst/>
                <a:latin typeface="TimesNewRoman"/>
              </a:rPr>
              <a:t> </a:t>
            </a:r>
            <a:r>
              <a:rPr lang="es-ES" dirty="0" err="1">
                <a:solidFill>
                  <a:srgbClr val="000000"/>
                </a:solidFill>
                <a:effectLst/>
                <a:latin typeface="TimesNewRoman"/>
              </a:rPr>
              <a:t>Program</a:t>
            </a:r>
            <a:r>
              <a:rPr lang="es-ES" dirty="0">
                <a:solidFill>
                  <a:srgbClr val="000000"/>
                </a:solidFill>
                <a:effectLst/>
                <a:latin typeface="TimesNewRoman"/>
              </a:rPr>
              <a:t> </a:t>
            </a:r>
            <a:r>
              <a:rPr lang="es-ES" dirty="0" err="1">
                <a:solidFill>
                  <a:srgbClr val="000000"/>
                </a:solidFill>
                <a:effectLst/>
                <a:latin typeface="TimesNewRoman"/>
              </a:rPr>
              <a:t>Siaran</a:t>
            </a:r>
            <a:r>
              <a:rPr lang="es-ES" dirty="0">
                <a:solidFill>
                  <a:srgbClr val="000000"/>
                </a:solidFill>
                <a:effectLst/>
                <a:latin typeface="TimesNewRoman"/>
              </a:rPr>
              <a:t> (P3SPS) </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10823577" cy="5111151"/>
          </a:xfrm>
        </p:spPr>
        <p:txBody>
          <a:bodyPr>
            <a:normAutofit/>
          </a:bodyPr>
          <a:lstStyle/>
          <a:p>
            <a:r>
              <a:rPr lang="id-ID" sz="2400" dirty="0"/>
              <a:t>Komisi Penyiaran Indonesia atau KPI berdasarkan pada UU 32 tahun 2002 (UU Penyiaran) diamanatkan untuk mengatur dan menciptakan regulasi dalam bidang penyiaran. Melalui kewenangan tersebut lembaga ini berhasil mewujudkan regulasi penyiaran dalam bentuk P3SPS yakni Pedoman Perilaku Penyiaran dan Standar Program Siaran.</a:t>
            </a:r>
          </a:p>
          <a:p>
            <a:endParaRPr lang="id-ID" sz="2400" dirty="0"/>
          </a:p>
          <a:p>
            <a:r>
              <a:rPr lang="id-ID" sz="2400" dirty="0"/>
              <a:t>Tujuannya </a:t>
            </a:r>
            <a:r>
              <a:rPr lang="en-US" sz="2400" dirty="0"/>
              <a:t>agar </a:t>
            </a:r>
            <a:r>
              <a:rPr lang="id-ID" sz="2400" dirty="0"/>
              <a:t>pedoman tersebut menjadi dasar bagi Lembaga Penyiaran dalam menayangkan program siaran televisi yang informatif, berkualitas, sehat, dan bermartabat.</a:t>
            </a:r>
            <a:endParaRPr lang="en-US" sz="2400" dirty="0"/>
          </a:p>
        </p:txBody>
      </p:sp>
    </p:spTree>
    <p:extLst>
      <p:ext uri="{BB962C8B-B14F-4D97-AF65-F5344CB8AC3E}">
        <p14:creationId xmlns:p14="http://schemas.microsoft.com/office/powerpoint/2010/main" val="24645242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5999644"/>
            <a:ext cx="9403686" cy="728959"/>
          </a:xfrm>
        </p:spPr>
        <p:txBody>
          <a:bodyPr>
            <a:noAutofit/>
          </a:bodyPr>
          <a:lstStyle/>
          <a:p>
            <a:r>
              <a:rPr lang="es-ES" sz="2000" dirty="0" err="1">
                <a:solidFill>
                  <a:srgbClr val="000000"/>
                </a:solidFill>
                <a:effectLst/>
                <a:latin typeface="TimesNewRoman"/>
              </a:rPr>
              <a:t>Pedoman</a:t>
            </a:r>
            <a:r>
              <a:rPr lang="es-ES" sz="2000" dirty="0">
                <a:solidFill>
                  <a:srgbClr val="000000"/>
                </a:solidFill>
                <a:effectLst/>
                <a:latin typeface="TimesNewRoman"/>
              </a:rPr>
              <a:t> </a:t>
            </a:r>
            <a:r>
              <a:rPr lang="es-ES" sz="2000" dirty="0" err="1">
                <a:solidFill>
                  <a:srgbClr val="000000"/>
                </a:solidFill>
                <a:effectLst/>
                <a:latin typeface="TimesNewRoman"/>
              </a:rPr>
              <a:t>Perilaku</a:t>
            </a:r>
            <a:r>
              <a:rPr lang="es-ES" sz="2000" dirty="0">
                <a:solidFill>
                  <a:srgbClr val="000000"/>
                </a:solidFill>
                <a:effectLst/>
                <a:latin typeface="TimesNewRoman"/>
              </a:rPr>
              <a:t> </a:t>
            </a:r>
            <a:r>
              <a:rPr lang="es-ES" sz="2000" dirty="0" err="1">
                <a:solidFill>
                  <a:srgbClr val="000000"/>
                </a:solidFill>
                <a:effectLst/>
                <a:latin typeface="TimesNewRoman"/>
              </a:rPr>
              <a:t>Penyiaran</a:t>
            </a:r>
            <a:r>
              <a:rPr lang="es-ES" sz="2000" dirty="0">
                <a:solidFill>
                  <a:srgbClr val="000000"/>
                </a:solidFill>
                <a:effectLst/>
                <a:latin typeface="TimesNewRoman"/>
              </a:rPr>
              <a:t> dan </a:t>
            </a:r>
            <a:r>
              <a:rPr lang="es-ES" sz="2000" dirty="0" err="1">
                <a:solidFill>
                  <a:srgbClr val="000000"/>
                </a:solidFill>
                <a:effectLst/>
                <a:latin typeface="TimesNewRoman"/>
              </a:rPr>
              <a:t>Standar</a:t>
            </a:r>
            <a:r>
              <a:rPr lang="es-ES" sz="2000" dirty="0">
                <a:solidFill>
                  <a:srgbClr val="000000"/>
                </a:solidFill>
                <a:effectLst/>
                <a:latin typeface="TimesNewRoman"/>
              </a:rPr>
              <a:t> </a:t>
            </a:r>
            <a:r>
              <a:rPr lang="es-ES" sz="2000" dirty="0" err="1">
                <a:solidFill>
                  <a:srgbClr val="000000"/>
                </a:solidFill>
                <a:effectLst/>
                <a:latin typeface="TimesNewRoman"/>
              </a:rPr>
              <a:t>Program</a:t>
            </a:r>
            <a:r>
              <a:rPr lang="es-ES" sz="2000" dirty="0">
                <a:solidFill>
                  <a:srgbClr val="000000"/>
                </a:solidFill>
                <a:effectLst/>
                <a:latin typeface="TimesNewRoman"/>
              </a:rPr>
              <a:t> </a:t>
            </a:r>
            <a:r>
              <a:rPr lang="es-ES" sz="2000" dirty="0" err="1">
                <a:solidFill>
                  <a:srgbClr val="000000"/>
                </a:solidFill>
                <a:effectLst/>
                <a:latin typeface="TimesNewRoman"/>
              </a:rPr>
              <a:t>Siaran</a:t>
            </a:r>
            <a:r>
              <a:rPr lang="es-ES" sz="2000" dirty="0">
                <a:solidFill>
                  <a:srgbClr val="000000"/>
                </a:solidFill>
                <a:effectLst/>
                <a:latin typeface="TimesNewRoman"/>
              </a:rPr>
              <a:t> (P3SPS) </a:t>
            </a:r>
            <a:endParaRPr lang="id-ID" sz="2000"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684211" y="685800"/>
            <a:ext cx="10823577" cy="5111151"/>
          </a:xfrm>
        </p:spPr>
        <p:txBody>
          <a:bodyPr>
            <a:normAutofit fontScale="92500" lnSpcReduction="20000"/>
          </a:bodyPr>
          <a:lstStyle/>
          <a:p>
            <a:r>
              <a:rPr lang="en-US" sz="2800" dirty="0"/>
              <a:t>P</a:t>
            </a:r>
            <a:r>
              <a:rPr lang="id-ID" sz="2800" dirty="0" err="1"/>
              <a:t>eraturan</a:t>
            </a:r>
            <a:r>
              <a:rPr lang="id-ID" sz="2800" dirty="0"/>
              <a:t> K</a:t>
            </a:r>
            <a:r>
              <a:rPr lang="en-US" sz="2800" dirty="0"/>
              <a:t>PI </a:t>
            </a:r>
            <a:r>
              <a:rPr lang="id-ID" sz="2800" dirty="0"/>
              <a:t>Nomor 01/P/KPI03/2012 tentang Pedoman Perilaku Penyiaran. </a:t>
            </a:r>
            <a:endParaRPr lang="en-US" sz="2800" dirty="0"/>
          </a:p>
          <a:p>
            <a:r>
              <a:rPr lang="en-US" sz="2800" dirty="0" err="1"/>
              <a:t>Ialah</a:t>
            </a:r>
            <a:r>
              <a:rPr lang="en-US" sz="2800" dirty="0"/>
              <a:t> </a:t>
            </a:r>
            <a:r>
              <a:rPr lang="id-ID" sz="2800" dirty="0"/>
              <a:t>pedoman yang wajib dipatuhi penyelenggara penyiaran baik TV maupun radio agar pemanfaatan tayangan bagi ranah publik senantiasa menuai kemaslahatan masyarakat sebesar-besarnya.</a:t>
            </a:r>
            <a:endParaRPr lang="en-US" sz="2800" dirty="0"/>
          </a:p>
          <a:p>
            <a:r>
              <a:rPr lang="id-ID" sz="2800" dirty="0"/>
              <a:t>Selain </a:t>
            </a:r>
            <a:r>
              <a:rPr lang="en-US" sz="2800" dirty="0" err="1"/>
              <a:t>bukan</a:t>
            </a:r>
            <a:r>
              <a:rPr lang="en-US" sz="2800" dirty="0"/>
              <a:t> </a:t>
            </a:r>
            <a:r>
              <a:rPr lang="id-ID" sz="2800" dirty="0"/>
              <a:t>untuk membatasi atau menghambat </a:t>
            </a:r>
            <a:r>
              <a:rPr lang="id-ID" sz="2800" dirty="0" err="1"/>
              <a:t>kreatifitas</a:t>
            </a:r>
            <a:r>
              <a:rPr lang="id-ID" sz="2800" dirty="0"/>
              <a:t> pelaku penyiaran. </a:t>
            </a:r>
            <a:endParaRPr lang="en-US" sz="2800" dirty="0"/>
          </a:p>
          <a:p>
            <a:r>
              <a:rPr lang="en-US" sz="2800" dirty="0" err="1"/>
              <a:t>Namun</a:t>
            </a:r>
            <a:r>
              <a:rPr lang="en-US" sz="2800" dirty="0"/>
              <a:t> </a:t>
            </a:r>
            <a:r>
              <a:rPr lang="id-ID" sz="2800" dirty="0"/>
              <a:t>dibuat demi pengembangan </a:t>
            </a:r>
            <a:r>
              <a:rPr lang="id-ID" sz="2800" dirty="0" err="1"/>
              <a:t>kreatifitas</a:t>
            </a:r>
            <a:r>
              <a:rPr lang="id-ID" sz="2800" dirty="0"/>
              <a:t> pelaku penyiaran dengan tidak melupakan norma-norma, etika dan hukum yang ada. </a:t>
            </a:r>
            <a:endParaRPr lang="en-US" sz="2800" dirty="0"/>
          </a:p>
          <a:p>
            <a:r>
              <a:rPr lang="en-US" sz="2800" dirty="0"/>
              <a:t>R</a:t>
            </a:r>
            <a:r>
              <a:rPr lang="id-ID" sz="2800" dirty="0" err="1"/>
              <a:t>egulasi</a:t>
            </a:r>
            <a:r>
              <a:rPr lang="id-ID" sz="2800" dirty="0"/>
              <a:t> ini </a:t>
            </a:r>
            <a:r>
              <a:rPr lang="en-US" sz="2800" dirty="0" err="1"/>
              <a:t>ingi</a:t>
            </a:r>
            <a:r>
              <a:rPr lang="en-US" sz="2800" dirty="0"/>
              <a:t> </a:t>
            </a:r>
            <a:r>
              <a:rPr lang="id-ID" sz="2800" dirty="0"/>
              <a:t>menjadi representasi kepentingan masyarakat banyak terhadap perkembangan dunia penyiaran di Indonesia.</a:t>
            </a:r>
          </a:p>
        </p:txBody>
      </p:sp>
    </p:spTree>
    <p:extLst>
      <p:ext uri="{BB962C8B-B14F-4D97-AF65-F5344CB8AC3E}">
        <p14:creationId xmlns:p14="http://schemas.microsoft.com/office/powerpoint/2010/main" val="3744071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F9C6EDEF-A3BB-407B-9CDF-A7E5E5AE68C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11AE95B9-B8B1-4D2E-827E-AE702FB672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9B96C491-9D12-4A1F-87C1-4087035C52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1FFE5C4A-1546-4452-A19D-2A989D4BC4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B148CBA6-F6FA-4167-BD0D-40D35561B2C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 useBgFill="1">
        <p:nvSpPr>
          <p:cNvPr id="24" name="Rectangle 23">
            <a:extLst>
              <a:ext uri="{FF2B5EF4-FFF2-40B4-BE49-F238E27FC236}">
                <a16:creationId xmlns:a16="http://schemas.microsoft.com/office/drawing/2014/main" id="{7A675F33-98AF-4B83-A3BB-0780A23145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01A54A3C-B5DA-A344-8D29-7CC0F38F0A3F}"/>
              </a:ext>
            </a:extLst>
          </p:cNvPr>
          <p:cNvPicPr>
            <a:picLocks noChangeAspect="1"/>
          </p:cNvPicPr>
          <p:nvPr/>
        </p:nvPicPr>
        <p:blipFill rotWithShape="1">
          <a:blip r:embed="rId2">
            <a:alphaModFix amt="40000"/>
          </a:blip>
          <a:srcRect b="15730"/>
          <a:stretch/>
        </p:blipFill>
        <p:spPr>
          <a:xfrm>
            <a:off x="-3175" y="10"/>
            <a:ext cx="12192000" cy="6857990"/>
          </a:xfrm>
          <a:prstGeom prst="rect">
            <a:avLst/>
          </a:prstGeom>
        </p:spPr>
      </p:pic>
      <p:sp>
        <p:nvSpPr>
          <p:cNvPr id="8" name="Title 7">
            <a:extLst>
              <a:ext uri="{FF2B5EF4-FFF2-40B4-BE49-F238E27FC236}">
                <a16:creationId xmlns:a16="http://schemas.microsoft.com/office/drawing/2014/main" id="{6E5CB247-96C0-19CF-C4C8-553C2A112361}"/>
              </a:ext>
            </a:extLst>
          </p:cNvPr>
          <p:cNvSpPr>
            <a:spLocks noGrp="1"/>
          </p:cNvSpPr>
          <p:nvPr>
            <p:ph type="title"/>
          </p:nvPr>
        </p:nvSpPr>
        <p:spPr>
          <a:xfrm>
            <a:off x="684212" y="685799"/>
            <a:ext cx="8001000" cy="2971801"/>
          </a:xfrm>
        </p:spPr>
        <p:txBody>
          <a:bodyPr vert="horz" lIns="91440" tIns="45720" rIns="91440" bIns="45720" rtlCol="0" anchor="b">
            <a:normAutofit/>
          </a:bodyPr>
          <a:lstStyle/>
          <a:p>
            <a:r>
              <a:rPr lang="en-US" sz="4800" dirty="0" err="1"/>
              <a:t>Terima</a:t>
            </a:r>
            <a:r>
              <a:rPr lang="en-US" sz="4800" dirty="0"/>
              <a:t> </a:t>
            </a:r>
            <a:r>
              <a:rPr lang="en-US" sz="4800" dirty="0" err="1"/>
              <a:t>kasih</a:t>
            </a:r>
            <a:endParaRPr lang="en-US" sz="4800" dirty="0"/>
          </a:p>
        </p:txBody>
      </p:sp>
    </p:spTree>
    <p:extLst>
      <p:ext uri="{BB962C8B-B14F-4D97-AF65-F5344CB8AC3E}">
        <p14:creationId xmlns:p14="http://schemas.microsoft.com/office/powerpoint/2010/main" val="3748374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78BDDB-B1EB-D91C-5059-3E09CF342876}"/>
              </a:ext>
            </a:extLst>
          </p:cNvPr>
          <p:cNvSpPr>
            <a:spLocks noGrp="1"/>
          </p:cNvSpPr>
          <p:nvPr>
            <p:ph type="title"/>
          </p:nvPr>
        </p:nvSpPr>
        <p:spPr>
          <a:xfrm>
            <a:off x="8588661" y="941424"/>
            <a:ext cx="3043896" cy="3248611"/>
          </a:xfrm>
        </p:spPr>
        <p:txBody>
          <a:bodyPr>
            <a:normAutofit/>
          </a:bodyPr>
          <a:lstStyle/>
          <a:p>
            <a:r>
              <a:rPr lang="en-US">
                <a:solidFill>
                  <a:srgbClr val="FFFFFF"/>
                </a:solidFill>
                <a:effectLst/>
                <a:latin typeface="TimesNewRoman"/>
              </a:rPr>
              <a:t>Read the rules</a:t>
            </a:r>
            <a:br>
              <a:rPr lang="en-US">
                <a:solidFill>
                  <a:srgbClr val="FFFFFF"/>
                </a:solidFill>
              </a:rPr>
            </a:br>
            <a:endParaRPr lang="id-ID">
              <a:solidFill>
                <a:srgbClr val="FFFFFF"/>
              </a:solidFill>
            </a:endParaRPr>
          </a:p>
        </p:txBody>
      </p:sp>
      <p:grpSp>
        <p:nvGrpSpPr>
          <p:cNvPr id="23" name="Group 22">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4" name="Straight Connector 23">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91EBCC2F-87F3-AA42-41BF-718CF3D19B79}"/>
              </a:ext>
            </a:extLst>
          </p:cNvPr>
          <p:cNvGraphicFramePr>
            <a:graphicFrameLocks noGrp="1"/>
          </p:cNvGraphicFramePr>
          <p:nvPr>
            <p:ph idx="1"/>
            <p:extLst>
              <p:ext uri="{D42A27DB-BD31-4B8C-83A1-F6EECF244321}">
                <p14:modId xmlns:p14="http://schemas.microsoft.com/office/powerpoint/2010/main" val="774981311"/>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438567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r>
              <a:rPr lang="es-ES">
                <a:solidFill>
                  <a:srgbClr val="FFFFFF"/>
                </a:solidFill>
                <a:effectLst/>
                <a:latin typeface="TimesNewRoman"/>
              </a:rPr>
              <a:t>UU No. 32 Tahun 2002 Tentang Penyiaran </a:t>
            </a:r>
            <a:endParaRPr lang="es-ES">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99CE5067-853F-73CD-6B1A-0CAB74E9341C}"/>
              </a:ext>
            </a:extLst>
          </p:cNvPr>
          <p:cNvGraphicFramePr>
            <a:graphicFrameLocks noGrp="1"/>
          </p:cNvGraphicFramePr>
          <p:nvPr>
            <p:ph idx="1"/>
            <p:extLst>
              <p:ext uri="{D42A27DB-BD31-4B8C-83A1-F6EECF244321}">
                <p14:modId xmlns:p14="http://schemas.microsoft.com/office/powerpoint/2010/main" val="1865289026"/>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451636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684212" y="4487332"/>
            <a:ext cx="8534400" cy="1507067"/>
          </a:xfrm>
        </p:spPr>
        <p:txBody>
          <a:bodyPr>
            <a:normAutofit/>
          </a:bodyPr>
          <a:lstStyle/>
          <a:p>
            <a:r>
              <a:rPr lang="id-ID" b="0" i="0" dirty="0"/>
              <a:t>proses penyiaran</a:t>
            </a:r>
            <a:endParaRPr lang="es-ES" dirty="0"/>
          </a:p>
        </p:txBody>
      </p:sp>
      <p:graphicFrame>
        <p:nvGraphicFramePr>
          <p:cNvPr id="22" name="Content Placeholder 2">
            <a:extLst>
              <a:ext uri="{FF2B5EF4-FFF2-40B4-BE49-F238E27FC236}">
                <a16:creationId xmlns:a16="http://schemas.microsoft.com/office/drawing/2014/main" id="{E743FE61-2E18-6D85-9639-B272F7D438B8}"/>
              </a:ext>
            </a:extLst>
          </p:cNvPr>
          <p:cNvGraphicFramePr>
            <a:graphicFrameLocks noGrp="1"/>
          </p:cNvGraphicFramePr>
          <p:nvPr>
            <p:ph idx="1"/>
            <p:extLst>
              <p:ext uri="{D42A27DB-BD31-4B8C-83A1-F6EECF244321}">
                <p14:modId xmlns:p14="http://schemas.microsoft.com/office/powerpoint/2010/main" val="3761550416"/>
              </p:ext>
            </p:extLst>
          </p:nvPr>
        </p:nvGraphicFramePr>
        <p:xfrm>
          <a:off x="684212" y="685800"/>
          <a:ext cx="10820399" cy="3614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552503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9700591" y="685800"/>
            <a:ext cx="2572987" cy="2692401"/>
          </a:xfrm>
        </p:spPr>
        <p:txBody>
          <a:bodyPr>
            <a:normAutofit/>
          </a:bodyPr>
          <a:lstStyle/>
          <a:p>
            <a:r>
              <a:rPr lang="es-ES" sz="1800" dirty="0" err="1">
                <a:solidFill>
                  <a:srgbClr val="FFFFFF"/>
                </a:solidFill>
                <a:effectLst/>
                <a:latin typeface="TimesNewRoman"/>
              </a:rPr>
              <a:t>Jenis-enis</a:t>
            </a:r>
            <a:r>
              <a:rPr lang="es-ES" sz="1800" dirty="0">
                <a:solidFill>
                  <a:srgbClr val="FFFFFF"/>
                </a:solidFill>
                <a:effectLst/>
                <a:latin typeface="TimesNewRoman"/>
              </a:rPr>
              <a:t> </a:t>
            </a:r>
            <a:r>
              <a:rPr lang="es-ES" sz="1800" dirty="0">
                <a:solidFill>
                  <a:srgbClr val="FFFFFF"/>
                </a:solidFill>
                <a:latin typeface="TimesNewRoman"/>
              </a:rPr>
              <a:t> </a:t>
            </a:r>
            <a:r>
              <a:rPr lang="es-ES" sz="1800" dirty="0">
                <a:solidFill>
                  <a:srgbClr val="FFFFFF"/>
                </a:solidFill>
                <a:effectLst/>
                <a:latin typeface="TimesNewRoman"/>
              </a:rPr>
              <a:t>Media </a:t>
            </a:r>
            <a:br>
              <a:rPr lang="es-ES" sz="1800" dirty="0">
                <a:solidFill>
                  <a:srgbClr val="FFFFFF"/>
                </a:solidFill>
                <a:effectLst/>
                <a:latin typeface="TimesNewRoman"/>
              </a:rPr>
            </a:br>
            <a:r>
              <a:rPr lang="es-ES" sz="1800" dirty="0" err="1">
                <a:solidFill>
                  <a:srgbClr val="FFFFFF"/>
                </a:solidFill>
                <a:effectLst/>
                <a:latin typeface="TimesNewRoman"/>
              </a:rPr>
              <a:t>Broadcasting</a:t>
            </a:r>
            <a:br>
              <a:rPr lang="es-ES" sz="1800" dirty="0">
                <a:solidFill>
                  <a:srgbClr val="FFFFFF"/>
                </a:solidFill>
                <a:effectLst/>
                <a:latin typeface="TimesNewRoman"/>
              </a:rPr>
            </a:br>
            <a:br>
              <a:rPr lang="es-ES" sz="1800" dirty="0">
                <a:solidFill>
                  <a:srgbClr val="FFFFFF"/>
                </a:solidFill>
                <a:effectLst/>
                <a:latin typeface="TimesNewRoman"/>
              </a:rPr>
            </a:br>
            <a:r>
              <a:rPr lang="es-ES" sz="1100" dirty="0">
                <a:solidFill>
                  <a:srgbClr val="FFFFFF"/>
                </a:solidFill>
                <a:effectLst/>
                <a:latin typeface="TimesNewRoman"/>
              </a:rPr>
              <a:t>UU No. 32 </a:t>
            </a:r>
            <a:r>
              <a:rPr lang="es-ES" sz="1100" dirty="0" err="1">
                <a:solidFill>
                  <a:srgbClr val="FFFFFF"/>
                </a:solidFill>
                <a:effectLst/>
                <a:latin typeface="TimesNewRoman"/>
              </a:rPr>
              <a:t>Tahun</a:t>
            </a:r>
            <a:r>
              <a:rPr lang="es-ES" sz="1100" dirty="0">
                <a:solidFill>
                  <a:srgbClr val="FFFFFF"/>
                </a:solidFill>
                <a:effectLst/>
                <a:latin typeface="TimesNewRoman"/>
              </a:rPr>
              <a:t> 2002 </a:t>
            </a:r>
            <a:r>
              <a:rPr lang="es-ES" sz="1100" dirty="0" err="1">
                <a:solidFill>
                  <a:srgbClr val="FFFFFF"/>
                </a:solidFill>
                <a:effectLst/>
                <a:latin typeface="TimesNewRoman"/>
              </a:rPr>
              <a:t>Tentang</a:t>
            </a:r>
            <a:r>
              <a:rPr lang="es-ES" sz="1100" dirty="0">
                <a:solidFill>
                  <a:srgbClr val="FFFFFF"/>
                </a:solidFill>
                <a:effectLst/>
                <a:latin typeface="TimesNewRoman"/>
              </a:rPr>
              <a:t> </a:t>
            </a:r>
            <a:r>
              <a:rPr lang="es-ES" sz="1100" dirty="0" err="1">
                <a:solidFill>
                  <a:srgbClr val="FFFFFF"/>
                </a:solidFill>
                <a:effectLst/>
                <a:latin typeface="TimesNewRoman"/>
              </a:rPr>
              <a:t>Penyiaran</a:t>
            </a:r>
            <a:r>
              <a:rPr lang="es-ES" sz="1100" dirty="0">
                <a:solidFill>
                  <a:srgbClr val="FFFFFF"/>
                </a:solidFill>
                <a:effectLst/>
                <a:latin typeface="TimesNewRoman"/>
              </a:rPr>
              <a:t> </a:t>
            </a:r>
            <a:endParaRPr lang="es-ES" sz="1800" dirty="0">
              <a:solidFill>
                <a:srgbClr val="FFFFFF"/>
              </a:solidFill>
            </a:endParaRPr>
          </a:p>
        </p:txBody>
      </p:sp>
      <p:grpSp>
        <p:nvGrpSpPr>
          <p:cNvPr id="23" name="Group 22">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4" name="Straight Connector 23">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9554506C-27D2-5C2B-012D-F81F58E6CA35}"/>
              </a:ext>
            </a:extLst>
          </p:cNvPr>
          <p:cNvGraphicFramePr>
            <a:graphicFrameLocks noGrp="1"/>
          </p:cNvGraphicFramePr>
          <p:nvPr>
            <p:ph idx="1"/>
            <p:extLst>
              <p:ext uri="{D42A27DB-BD31-4B8C-83A1-F6EECF244321}">
                <p14:modId xmlns:p14="http://schemas.microsoft.com/office/powerpoint/2010/main" val="13724355"/>
              </p:ext>
            </p:extLst>
          </p:nvPr>
        </p:nvGraphicFramePr>
        <p:xfrm>
          <a:off x="377073" y="263951"/>
          <a:ext cx="9912046" cy="6297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753898"/>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pPr lvl="0"/>
            <a:r>
              <a:rPr lang="en-US" sz="2800" b="1" i="0" dirty="0"/>
              <a:t>J</a:t>
            </a:r>
            <a:r>
              <a:rPr lang="id-ID" sz="2800" b="1" i="0" dirty="0" err="1"/>
              <a:t>enis</a:t>
            </a:r>
            <a:r>
              <a:rPr lang="id-ID" sz="2800" b="1" i="0" dirty="0"/>
              <a:t> lembaga penyiaran </a:t>
            </a:r>
            <a:br>
              <a:rPr lang="en-US" sz="2800" b="1" i="0" dirty="0"/>
            </a:br>
            <a:r>
              <a:rPr lang="id-ID" sz="2800" b="1" i="0" dirty="0"/>
              <a:t>di Indonesia</a:t>
            </a:r>
            <a:br>
              <a:rPr lang="en-US" sz="2800" dirty="0"/>
            </a:br>
            <a:br>
              <a:rPr lang="en-US" sz="2800" dirty="0"/>
            </a:br>
            <a:r>
              <a:rPr lang="es-ES" sz="1800" dirty="0">
                <a:solidFill>
                  <a:srgbClr val="FFFFFF"/>
                </a:solidFill>
                <a:effectLst/>
                <a:latin typeface="TimesNewRoman"/>
              </a:rPr>
              <a:t>UU No. 32 </a:t>
            </a:r>
            <a:r>
              <a:rPr lang="es-ES" sz="1800" dirty="0" err="1">
                <a:solidFill>
                  <a:srgbClr val="FFFFFF"/>
                </a:solidFill>
                <a:effectLst/>
                <a:latin typeface="TimesNewRoman"/>
              </a:rPr>
              <a:t>Tahun</a:t>
            </a:r>
            <a:r>
              <a:rPr lang="es-ES" sz="1800" dirty="0">
                <a:solidFill>
                  <a:srgbClr val="FFFFFF"/>
                </a:solidFill>
                <a:effectLst/>
                <a:latin typeface="TimesNewRoman"/>
              </a:rPr>
              <a:t> 2002 </a:t>
            </a:r>
            <a:r>
              <a:rPr lang="es-ES" sz="1800" dirty="0" err="1">
                <a:solidFill>
                  <a:srgbClr val="FFFFFF"/>
                </a:solidFill>
                <a:effectLst/>
                <a:latin typeface="TimesNewRoman"/>
              </a:rPr>
              <a:t>Tentang</a:t>
            </a:r>
            <a:r>
              <a:rPr lang="es-ES" sz="1800" dirty="0">
                <a:solidFill>
                  <a:srgbClr val="FFFFFF"/>
                </a:solidFill>
                <a:effectLst/>
                <a:latin typeface="TimesNewRoman"/>
              </a:rPr>
              <a:t> </a:t>
            </a:r>
            <a:r>
              <a:rPr lang="es-ES" sz="1800" dirty="0" err="1">
                <a:solidFill>
                  <a:srgbClr val="FFFFFF"/>
                </a:solidFill>
                <a:effectLst/>
                <a:latin typeface="TimesNewRoman"/>
              </a:rPr>
              <a:t>Penyiaran</a:t>
            </a:r>
            <a:r>
              <a:rPr lang="es-ES" sz="1800" dirty="0">
                <a:solidFill>
                  <a:srgbClr val="FFFFFF"/>
                </a:solidFill>
                <a:effectLst/>
                <a:latin typeface="TimesNewRoman"/>
              </a:rPr>
              <a:t> </a:t>
            </a:r>
            <a:endParaRPr lang="es-ES" sz="1800" dirty="0">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B151EAD5-B8DC-FD9B-0C76-13B39396EB51}"/>
              </a:ext>
            </a:extLst>
          </p:cNvPr>
          <p:cNvGraphicFramePr>
            <a:graphicFrameLocks noGrp="1"/>
          </p:cNvGraphicFramePr>
          <p:nvPr>
            <p:ph idx="1"/>
            <p:extLst>
              <p:ext uri="{D42A27DB-BD31-4B8C-83A1-F6EECF244321}">
                <p14:modId xmlns:p14="http://schemas.microsoft.com/office/powerpoint/2010/main" val="233012546"/>
              </p:ext>
            </p:extLst>
          </p:nvPr>
        </p:nvGraphicFramePr>
        <p:xfrm>
          <a:off x="940645" y="941424"/>
          <a:ext cx="6190459" cy="47687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6157659"/>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E6EAF4-FC85-4B1C-AE4F-A1288AEA6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dk2">
                  <a:tint val="97000"/>
                  <a:hueMod val="92000"/>
                  <a:satMod val="169000"/>
                  <a:lumMod val="164000"/>
                </a:schemeClr>
              </a:gs>
              <a:gs pos="100000">
                <a:schemeClr val="dk2">
                  <a:shade val="96000"/>
                  <a:satMod val="120000"/>
                  <a:lumMod val="90000"/>
                </a:schemeClr>
              </a:gs>
            </a:gsLst>
            <a:lin ang="6120000" scaled="1"/>
          </a:gradFill>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588661" y="941424"/>
            <a:ext cx="3043896" cy="3248611"/>
          </a:xfrm>
        </p:spPr>
        <p:txBody>
          <a:bodyPr>
            <a:normAutofit/>
          </a:bodyPr>
          <a:lstStyle/>
          <a:p>
            <a:r>
              <a:rPr lang="es-ES">
                <a:solidFill>
                  <a:srgbClr val="FFFFFF"/>
                </a:solidFill>
                <a:effectLst/>
                <a:latin typeface="TimesNewRoman"/>
              </a:rPr>
              <a:t>UU No. 32 Tahun 2002 Tentang Penyiaran </a:t>
            </a:r>
            <a:endParaRPr lang="es-ES">
              <a:solidFill>
                <a:srgbClr val="FFFFFF"/>
              </a:solidFill>
            </a:endParaRPr>
          </a:p>
        </p:txBody>
      </p:sp>
      <p:grpSp>
        <p:nvGrpSpPr>
          <p:cNvPr id="11" name="Group 10">
            <a:extLst>
              <a:ext uri="{FF2B5EF4-FFF2-40B4-BE49-F238E27FC236}">
                <a16:creationId xmlns:a16="http://schemas.microsoft.com/office/drawing/2014/main" id="{4BDDA2C6-0A45-450E-9B01-0DF332457D0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2" name="Straight Connector 11">
              <a:extLst>
                <a:ext uri="{FF2B5EF4-FFF2-40B4-BE49-F238E27FC236}">
                  <a16:creationId xmlns:a16="http://schemas.microsoft.com/office/drawing/2014/main" id="{3E49B20D-202A-4B44-9900-8FCAF4B2AAA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83742207-99C9-4973-B3F5-ED1292ED4C8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7784408-C716-4A3D-B952-30451D5C0FE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64E099B9-FBE7-4F4D-84AD-FE282B23AC3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DE32795D-E406-44F8-9121-3A547F34B6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graphicFrame>
        <p:nvGraphicFramePr>
          <p:cNvPr id="5" name="Content Placeholder 2">
            <a:extLst>
              <a:ext uri="{FF2B5EF4-FFF2-40B4-BE49-F238E27FC236}">
                <a16:creationId xmlns:a16="http://schemas.microsoft.com/office/drawing/2014/main" id="{655BB491-1845-875A-20A4-3A4A67297E24}"/>
              </a:ext>
            </a:extLst>
          </p:cNvPr>
          <p:cNvGraphicFramePr>
            <a:graphicFrameLocks noGrp="1"/>
          </p:cNvGraphicFramePr>
          <p:nvPr>
            <p:ph idx="1"/>
            <p:extLst>
              <p:ext uri="{D42A27DB-BD31-4B8C-83A1-F6EECF244321}">
                <p14:modId xmlns:p14="http://schemas.microsoft.com/office/powerpoint/2010/main" val="670497881"/>
              </p:ext>
            </p:extLst>
          </p:nvPr>
        </p:nvGraphicFramePr>
        <p:xfrm>
          <a:off x="940645" y="941424"/>
          <a:ext cx="6676213" cy="53085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734254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628FCD8F-FD4A-6504-CAD0-BE6290E76F94}"/>
              </a:ext>
            </a:extLst>
          </p:cNvPr>
          <p:cNvGraphicFramePr>
            <a:graphicFrameLocks noGrp="1"/>
          </p:cNvGraphicFramePr>
          <p:nvPr>
            <p:ph idx="4294967295"/>
          </p:nvPr>
        </p:nvGraphicFramePr>
        <p:xfrm>
          <a:off x="0" y="223838"/>
          <a:ext cx="12039600" cy="6390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8888839"/>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5588-3210-A9ED-8470-27BD0ADB3E82}"/>
              </a:ext>
            </a:extLst>
          </p:cNvPr>
          <p:cNvSpPr>
            <a:spLocks noGrp="1"/>
          </p:cNvSpPr>
          <p:nvPr>
            <p:ph type="title"/>
          </p:nvPr>
        </p:nvSpPr>
        <p:spPr>
          <a:xfrm>
            <a:off x="827986" y="6049992"/>
            <a:ext cx="11156980" cy="657524"/>
          </a:xfrm>
        </p:spPr>
        <p:txBody>
          <a:bodyPr>
            <a:normAutofit/>
          </a:bodyPr>
          <a:lstStyle/>
          <a:p>
            <a:r>
              <a:rPr lang="es-ES" dirty="0" err="1">
                <a:solidFill>
                  <a:srgbClr val="000000"/>
                </a:solidFill>
                <a:effectLst/>
                <a:latin typeface="TimesNewRoman"/>
              </a:rPr>
              <a:t>Masalah</a:t>
            </a:r>
            <a:r>
              <a:rPr lang="es-ES" dirty="0">
                <a:solidFill>
                  <a:srgbClr val="000000"/>
                </a:solidFill>
                <a:effectLst/>
                <a:latin typeface="TimesNewRoman"/>
              </a:rPr>
              <a:t> RUU </a:t>
            </a:r>
            <a:r>
              <a:rPr lang="es-ES" dirty="0" err="1">
                <a:solidFill>
                  <a:srgbClr val="000000"/>
                </a:solidFill>
                <a:effectLst/>
                <a:latin typeface="TimesNewRoman"/>
              </a:rPr>
              <a:t>Penyiaran</a:t>
            </a:r>
            <a:r>
              <a:rPr lang="es-ES" dirty="0">
                <a:solidFill>
                  <a:srgbClr val="000000"/>
                </a:solidFill>
                <a:effectLst/>
                <a:latin typeface="TimesNewRoman"/>
              </a:rPr>
              <a:t> </a:t>
            </a:r>
            <a:endParaRPr lang="id-ID" dirty="0"/>
          </a:p>
        </p:txBody>
      </p:sp>
      <p:sp>
        <p:nvSpPr>
          <p:cNvPr id="3" name="Content Placeholder 2">
            <a:extLst>
              <a:ext uri="{FF2B5EF4-FFF2-40B4-BE49-F238E27FC236}">
                <a16:creationId xmlns:a16="http://schemas.microsoft.com/office/drawing/2014/main" id="{BEBB500F-84EE-75A7-E0E1-4C180630C82C}"/>
              </a:ext>
            </a:extLst>
          </p:cNvPr>
          <p:cNvSpPr>
            <a:spLocks noGrp="1"/>
          </p:cNvSpPr>
          <p:nvPr>
            <p:ph idx="1"/>
          </p:nvPr>
        </p:nvSpPr>
        <p:spPr>
          <a:xfrm>
            <a:off x="379562" y="230038"/>
            <a:ext cx="11812438" cy="5957977"/>
          </a:xfrm>
        </p:spPr>
        <p:txBody>
          <a:bodyPr>
            <a:normAutofit/>
          </a:bodyPr>
          <a:lstStyle/>
          <a:p>
            <a:r>
              <a:rPr lang="id-ID" dirty="0"/>
              <a:t>Rencana Undang </a:t>
            </a:r>
            <a:r>
              <a:rPr lang="id-ID" dirty="0" err="1"/>
              <a:t>Undang</a:t>
            </a:r>
            <a:r>
              <a:rPr lang="id-ID" dirty="0"/>
              <a:t> Penyiaran </a:t>
            </a:r>
            <a:r>
              <a:rPr lang="en-US" dirty="0" err="1"/>
              <a:t>mengandung</a:t>
            </a:r>
            <a:r>
              <a:rPr lang="en-US" dirty="0"/>
              <a:t> </a:t>
            </a:r>
            <a:r>
              <a:rPr lang="en-US" dirty="0" err="1"/>
              <a:t>masalah</a:t>
            </a:r>
            <a:r>
              <a:rPr lang="id-ID" dirty="0"/>
              <a:t>. </a:t>
            </a:r>
            <a:endParaRPr lang="en-US" dirty="0"/>
          </a:p>
          <a:p>
            <a:pPr lvl="1"/>
            <a:r>
              <a:rPr lang="id-ID" dirty="0" err="1"/>
              <a:t>Draft</a:t>
            </a:r>
            <a:r>
              <a:rPr lang="id-ID" dirty="0"/>
              <a:t> RUU Penyiaran berisikan 14 BAB dengan jumlah total 149 Pasal. </a:t>
            </a:r>
            <a:endParaRPr lang="en-US" dirty="0"/>
          </a:p>
          <a:p>
            <a:endParaRPr lang="en-US" dirty="0"/>
          </a:p>
          <a:p>
            <a:r>
              <a:rPr lang="id-ID" dirty="0"/>
              <a:t>Contoh</a:t>
            </a:r>
          </a:p>
          <a:p>
            <a:r>
              <a:rPr lang="id-ID" dirty="0"/>
              <a:t>Pasal 56 Ayat (2) butir c</a:t>
            </a:r>
            <a:r>
              <a:rPr lang="en-US" dirty="0"/>
              <a:t>.</a:t>
            </a:r>
          </a:p>
          <a:p>
            <a:pPr lvl="1"/>
            <a:r>
              <a:rPr lang="id-ID" dirty="0"/>
              <a:t>Pasal ini mengatur pelarangan media menayangkan konten atau siaran eksklusif jurnalisme investigasi</a:t>
            </a:r>
          </a:p>
          <a:p>
            <a:r>
              <a:rPr lang="id-ID" dirty="0"/>
              <a:t>Pasal 25 Ayat (1) butir q</a:t>
            </a:r>
            <a:endParaRPr lang="en-US" dirty="0"/>
          </a:p>
          <a:p>
            <a:pPr lvl="1"/>
            <a:r>
              <a:rPr lang="id-ID" dirty="0"/>
              <a:t>Pasal ini mengatur ihwal sengketa jurnalistik. </a:t>
            </a:r>
            <a:endParaRPr lang="en-US" dirty="0"/>
          </a:p>
          <a:p>
            <a:pPr lvl="1"/>
            <a:r>
              <a:rPr lang="id-ID" dirty="0"/>
              <a:t>Pasal ini bermasalah karena ada potensi tumpang tindih kewenangan dalam penyelesaian sengketa jurnalistik antara Komisi Penyiaran Indonesia (KPI) Dewan Pers.</a:t>
            </a:r>
          </a:p>
        </p:txBody>
      </p:sp>
    </p:spTree>
    <p:extLst>
      <p:ext uri="{BB962C8B-B14F-4D97-AF65-F5344CB8AC3E}">
        <p14:creationId xmlns:p14="http://schemas.microsoft.com/office/powerpoint/2010/main" val="1684591636"/>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537D0B"/>
      </a:dk2>
      <a:lt2>
        <a:srgbClr val="A9E257"/>
      </a:lt2>
      <a:accent1>
        <a:srgbClr val="38540A"/>
      </a:accent1>
      <a:accent2>
        <a:srgbClr val="31A274"/>
      </a:accent2>
      <a:accent3>
        <a:srgbClr val="236073"/>
      </a:accent3>
      <a:accent4>
        <a:srgbClr val="6C4D90"/>
      </a:accent4>
      <a:accent5>
        <a:srgbClr val="983C27"/>
      </a:accent5>
      <a:accent6>
        <a:srgbClr val="CD811F"/>
      </a:accent6>
      <a:hlink>
        <a:srgbClr val="293F06"/>
      </a:hlink>
      <a:folHlink>
        <a:srgbClr val="68883A"/>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9759155-7935-4C61-A06C-C04380D1B16E}"/>
    </a:ext>
  </a:extLst>
</a:theme>
</file>

<file path=docProps/app.xml><?xml version="1.0" encoding="utf-8"?>
<Properties xmlns="http://schemas.openxmlformats.org/officeDocument/2006/extended-properties" xmlns:vt="http://schemas.openxmlformats.org/officeDocument/2006/docPropsVTypes">
  <Template>Slice</Template>
  <TotalTime>2099</TotalTime>
  <Words>1309</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Century Gothic</vt:lpstr>
      <vt:lpstr>TimesNewRoman</vt:lpstr>
      <vt:lpstr>Wingdings 3</vt:lpstr>
      <vt:lpstr>Slice</vt:lpstr>
      <vt:lpstr>Broadcast Policy in Indonesia </vt:lpstr>
      <vt:lpstr>Read the rules </vt:lpstr>
      <vt:lpstr>UU No. 32 Tahun 2002 Tentang Penyiaran </vt:lpstr>
      <vt:lpstr>proses penyiaran</vt:lpstr>
      <vt:lpstr>Jenis-enis  Media  Broadcasting  UU No. 32 Tahun 2002 Tentang Penyiaran </vt:lpstr>
      <vt:lpstr>Jenis lembaga penyiaran  di Indonesia  UU No. 32 Tahun 2002 Tentang Penyiaran </vt:lpstr>
      <vt:lpstr>UU No. 32 Tahun 2002 Tentang Penyiaran </vt:lpstr>
      <vt:lpstr>PowerPoint Presentation</vt:lpstr>
      <vt:lpstr>Masalah RUU Penyiaran </vt:lpstr>
      <vt:lpstr>Masalah RUU Penyiaran </vt:lpstr>
      <vt:lpstr>Pedoman Perilaku Penyiaran dan Standar Program Siaran (P3SPS) </vt:lpstr>
      <vt:lpstr>Pedoman Perilaku Penyiaran dan Standar Program Siaran (P3SPS) </vt:lpstr>
      <vt:lpstr>Pedoman Perilaku Penyiaran dan Standar Program Siaran (P3SPS) </vt:lpstr>
      <vt:lpstr>Pedoman Perilaku Penyiaran dan Standar Program Siaran (P3SPS) </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Policy and Ethic </dc:title>
  <dc:creator>septiawan</dc:creator>
  <cp:lastModifiedBy>septiawan</cp:lastModifiedBy>
  <cp:revision>23</cp:revision>
  <dcterms:created xsi:type="dcterms:W3CDTF">2024-06-01T02:27:50Z</dcterms:created>
  <dcterms:modified xsi:type="dcterms:W3CDTF">2024-07-08T07:56:31Z</dcterms:modified>
</cp:coreProperties>
</file>