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2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FD955-57DB-4802-AF2D-0CB94644A0C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D8D0-4AB3-4B76-8E5D-C2531602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2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02EA-F557-49DB-B759-0EBA7BBC6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7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PSIKOLOGI KOMUNIKATOR DAN PSIKOLOGI PESAN.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29D94-332D-45F7-9E7A-F3E3A2333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Dungga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1171003138</a:t>
            </a:r>
          </a:p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Naufal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Alfares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1171003188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C2CC68-9254-4B32-8C5D-6E62692F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8287" y="1205345"/>
            <a:ext cx="9001462" cy="5292436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-Bahasa dan proses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linguistic relatively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memandang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Whorf(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whorfun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hyphotesis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Bahasa;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berbeda,pandangan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pun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FBD5-967F-4683-9AF8-7A8DE192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177636"/>
            <a:ext cx="10353762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-Kata-kata dan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Kata-kata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inferesial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Hayakawa (1964)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snarl words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purr words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Karena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orang-orang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kata-kata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2897-590E-44B6-BA24-C618516B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039091"/>
            <a:ext cx="10353762" cy="4779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Semantics.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Alferd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Korzybiski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Korzybiski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asusmsi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semantics: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mewakili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kata-kata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menangkap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Karena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menyalahgunakan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berhati-hati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berhati-hati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mengacaukan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rujukannya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mengacaukan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EB85-BE9E-4F67-ACB3-FD59F217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NONVERBAL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67E6-C972-4D99-8331-1AD5E574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983673"/>
            <a:ext cx="10931842" cy="5264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kontradiksi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aksentuasi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Nonverbal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Commuciation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interpersonal. Kedua,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ketimbang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relative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metakomunikatif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berkualitas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nonverbal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3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40948D-7B18-4517-A9B0-B35ECB9E9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46" y="609599"/>
            <a:ext cx="10169236" cy="536170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Klasifikasi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Kinesik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Paralinguistik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sosisal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Olfaksi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penciuman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artifaktual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baju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B2DA5E-4E6F-4CE5-BEB6-7AC8A8BFC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692727"/>
            <a:ext cx="9656617" cy="562494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KINESIK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gestural,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gestural,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postural.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gestural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mengkomunikasikan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postural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badan.</a:t>
            </a:r>
          </a:p>
        </p:txBody>
      </p:sp>
    </p:spTree>
    <p:extLst>
      <p:ext uri="{BB962C8B-B14F-4D97-AF65-F5344CB8AC3E}">
        <p14:creationId xmlns:p14="http://schemas.microsoft.com/office/powerpoint/2010/main" val="34494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DBC922-5C0D-41A6-9529-18A19144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008909"/>
            <a:ext cx="9001462" cy="511232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PROSEMIK.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keakraban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362912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97E7F2-D8B4-42A3-A036-AE9E1229E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720436"/>
            <a:ext cx="9001462" cy="453736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ARTIFAKTUAL.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diungkapkan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penampilam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berprilaku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persepsinya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(body image).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96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27E22B-5914-489B-86BB-45012AAEB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845127"/>
            <a:ext cx="9001462" cy="570807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PARALINGUSTIK.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mengucapkan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verbal. Satu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diucapkan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paralinguistic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nada,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74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AD74C4-B091-462F-A24D-50B273B5D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637309"/>
            <a:ext cx="9001462" cy="538941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 SENTUHAN DAN BAU-BAUAN.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nonverbal, visual,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nonvokal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membedakan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Bau-bauan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04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BA9D-721A-402C-9CAB-4E500704D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04516-C4F1-4943-A823-E49E43D5C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Persuasi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pembicaraannya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menganggapnya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dipercaya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Aristoteles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ethous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3C91-215E-40BB-9D0B-ACF9BC87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818D6-A45C-4334-A88D-637FE073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diargumentasikan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pengingatan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Aristoteles,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Rhetorica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menerangkan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persuasi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692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25D2-94D0-4E31-B6E4-EAE09FC0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04FD-1B68-4EFF-B253-04BF6068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urutan-urutan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susunan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kronologis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special, dan topical.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dikemukakan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Alan H. Monroe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1930-an.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motivated sequence,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menyarankan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1.Attention(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2.Need(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3.Satisfaction(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4.Visualization(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5.Action(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2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AE24-F930-40F0-8B7E-A9774ADC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8BFD-9E3D-4FA7-8D61-00A269FF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didahulukan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didahulukan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penyampaian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05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28AF-39B2-4069-BB3E-5CDF4143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IMBAUAN PESAN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DFED-408B-4E1E-83FE-B9C1250E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menghimbau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khalayak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ditafsirkan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gender,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gagasan-gagasan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142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B4BF-2C82-4764-AED1-B97AC44E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893B-35E7-4FE4-8C32-7580FBE52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9B72-FDE6-4605-8D56-21CDCCFDE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E3320-8926-4B67-92B9-3B30B71B1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1884218"/>
            <a:ext cx="9001462" cy="3373582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(good sense, good moral character, good will).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4AAC-B0B4-4B68-984B-6495589E9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59EC-92D5-440E-A301-B2892CBEF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078182"/>
            <a:ext cx="9001462" cy="3262746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seperangkat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kominikate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sifat-sifat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persespsi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bergantung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komunikate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dibahas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4668-8337-4939-BF63-8C9D95846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Atraksi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(attractiveness)</a:t>
            </a:r>
            <a:b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E2B7-9709-4CE5-AC48-C004EFFC6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286000"/>
            <a:ext cx="9001462" cy="2971800"/>
          </a:xfrm>
        </p:spPr>
        <p:txBody>
          <a:bodyPr/>
          <a:lstStyle/>
          <a:p>
            <a:r>
              <a:rPr lang="en-US" dirty="0" err="1"/>
              <a:t>Daya</a:t>
            </a:r>
            <a:r>
              <a:rPr lang="en-US" dirty="0"/>
              <a:t> Tarik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komunikator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mempersuasi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argumennya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komunikator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. 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Tarik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kesamaan</a:t>
            </a:r>
            <a:r>
              <a:rPr lang="en-US" dirty="0"/>
              <a:t>, dan </a:t>
            </a:r>
            <a:r>
              <a:rPr lang="en-US" dirty="0" err="1"/>
              <a:t>kemampuan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DD14-E5AF-4711-8F24-028DF9C13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5A6EB-48CF-4026-850B-481CECF88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27" y="1399309"/>
            <a:ext cx="11291455" cy="5292436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ketundukan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ketundukan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kehendaknya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orang lain,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 lima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Koersif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coersive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power)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Keahlian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(expert power)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(informational power)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(referent power)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Legal (legitimate power)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D696-0193-42F0-9442-FF7AC38F2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E4739-5667-443E-93CA-FA0A07B48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2" y="2549235"/>
            <a:ext cx="10806545" cy="376843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menjabarkan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non-verbal, dan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2A7F-A20B-47C9-9C6B-5399CEEA4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31CE1-ADBB-477D-908F-1BDB2A087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2507673"/>
            <a:ext cx="10252363" cy="3435927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Tata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fonologis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sintaksis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fonologis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Kedua,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sintaksis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leksikal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F71A96-5F3A-46B5-9B75-E48CF43C0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1080655"/>
            <a:ext cx="9001462" cy="515389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berbahasa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menyajikan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nativisme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Noam Chomsky.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Noam Chomsky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acting at science.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nativisme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memroleh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didengar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membangkitkan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(Hunt, 1982).</a:t>
            </a:r>
          </a:p>
        </p:txBody>
      </p:sp>
    </p:spTree>
    <p:extLst>
      <p:ext uri="{BB962C8B-B14F-4D97-AF65-F5344CB8AC3E}">
        <p14:creationId xmlns:p14="http://schemas.microsoft.com/office/powerpoint/2010/main" val="4100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251</TotalTime>
  <Words>1317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Rockwell</vt:lpstr>
      <vt:lpstr>Times New Roman</vt:lpstr>
      <vt:lpstr>Damask</vt:lpstr>
      <vt:lpstr>BAB 7  PSIKOLOGI KOMUNIKATOR DAN PSIKOLOGI PESAN.</vt:lpstr>
      <vt:lpstr>Psikologi komunikator. </vt:lpstr>
      <vt:lpstr>   Ethous.    </vt:lpstr>
      <vt:lpstr>Kredibilitas   </vt:lpstr>
      <vt:lpstr>Atraksi (attractiveness)   </vt:lpstr>
      <vt:lpstr>     </vt:lpstr>
      <vt:lpstr>Psikologi pesan.   </vt:lpstr>
      <vt:lpstr>Pesan linguistik  </vt:lpstr>
      <vt:lpstr>PowerPoint Presentation</vt:lpstr>
      <vt:lpstr>PowerPoint Presentation</vt:lpstr>
      <vt:lpstr>PowerPoint Presentation</vt:lpstr>
      <vt:lpstr>PowerPoint Presentation</vt:lpstr>
      <vt:lpstr>PESAN NONVERBAL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Organisasi, struktur, dan imbauan pesan.</vt:lpstr>
      <vt:lpstr>Organisasi</vt:lpstr>
      <vt:lpstr>Struktur pesan</vt:lpstr>
      <vt:lpstr>IMBAUAN PESAN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 PSIKOLOGI KOMUNIKATOR DAN PSIKOLOGI PESAN.</dc:title>
  <dc:creator>yusuf</dc:creator>
  <cp:lastModifiedBy>Yahya Hilmuddin</cp:lastModifiedBy>
  <cp:revision>29</cp:revision>
  <dcterms:created xsi:type="dcterms:W3CDTF">2019-05-01T11:47:45Z</dcterms:created>
  <dcterms:modified xsi:type="dcterms:W3CDTF">2019-05-02T03:33:29Z</dcterms:modified>
</cp:coreProperties>
</file>