
<file path=[Content_Types].xml><?xml version="1.0" encoding="utf-8"?>
<Types xmlns="http://schemas.openxmlformats.org/package/2006/content-types">
  <Default Extension="fntdata" ContentType="application/x-fontdata"/>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8" r:id="rId1"/>
  </p:sldMasterIdLst>
  <p:notesMasterIdLst>
    <p:notesMasterId r:id="rId12"/>
  </p:notesMasterIdLst>
  <p:sldIdLst>
    <p:sldId id="256" r:id="rId2"/>
    <p:sldId id="259" r:id="rId3"/>
    <p:sldId id="261" r:id="rId4"/>
    <p:sldId id="262" r:id="rId5"/>
    <p:sldId id="263" r:id="rId6"/>
    <p:sldId id="264" r:id="rId7"/>
    <p:sldId id="265" r:id="rId8"/>
    <p:sldId id="273" r:id="rId9"/>
    <p:sldId id="274" r:id="rId10"/>
    <p:sldId id="275" r:id="rId11"/>
  </p:sldIdLst>
  <p:sldSz cx="9144000" cy="5143500" type="screen16x9"/>
  <p:notesSz cx="6858000" cy="9144000"/>
  <p:embeddedFontLst>
    <p:embeddedFont>
      <p:font typeface="Aldhabi" panose="01000000000000000000" pitchFamily="2" charset="-78"/>
      <p:regular r:id="rId13"/>
    </p:embeddedFont>
    <p:embeddedFont>
      <p:font typeface="Constantia" panose="02030602050306030303" pitchFamily="18" charset="0"/>
      <p:regular r:id="rId14"/>
      <p:bold r:id="rId15"/>
      <p:italic r:id="rId16"/>
      <p:boldItalic r:id="rId17"/>
    </p:embeddedFont>
    <p:embeddedFont>
      <p:font typeface="Montserrat" panose="020B0604020202020204" charset="0"/>
      <p:regular r:id="rId18"/>
      <p:bold r:id="rId19"/>
      <p:italic r:id="rId20"/>
      <p:boldItalic r:id="rId21"/>
    </p:embeddedFont>
    <p:embeddedFont>
      <p:font typeface="Stencil" panose="040409050D0802020404" pitchFamily="82" charset="0"/>
      <p:regular r:id="rId2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14B132C1-0AA2-4553-8072-6A50C2AD9035}">
  <a:tblStyle styleId="{14B132C1-0AA2-4553-8072-6A50C2AD9035}"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0" d="100"/>
          <a:sy n="90" d="100"/>
        </p:scale>
        <p:origin x="816" y="8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18" Type="http://schemas.openxmlformats.org/officeDocument/2006/relationships/font" Target="fonts/font6.fntdata"/><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font" Target="fonts/font9.fntdata"/><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font" Target="fonts/font5.fntdata"/><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font" Target="fonts/font4.fntdata"/><Relationship Id="rId20" Type="http://schemas.openxmlformats.org/officeDocument/2006/relationships/font" Target="fonts/font8.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font" Target="fonts/font3.fntdata"/><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font" Target="fonts/font7.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2.fntdata"/><Relationship Id="rId22" Type="http://schemas.openxmlformats.org/officeDocument/2006/relationships/font" Target="fonts/font10.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extLst>
      <p:ext uri="{BB962C8B-B14F-4D97-AF65-F5344CB8AC3E}">
        <p14:creationId xmlns:p14="http://schemas.microsoft.com/office/powerpoint/2010/main" val="3016874187"/>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
        <p:cNvGrpSpPr/>
        <p:nvPr/>
      </p:nvGrpSpPr>
      <p:grpSpPr>
        <a:xfrm>
          <a:off x="0" y="0"/>
          <a:ext cx="0" cy="0"/>
          <a:chOff x="0" y="0"/>
          <a:chExt cx="0" cy="0"/>
        </a:xfrm>
      </p:grpSpPr>
      <p:sp>
        <p:nvSpPr>
          <p:cNvPr id="55" name="Google Shape;55;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6" name="Google Shape;56;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g35f391192_0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9" name="Google Shape;79;g35f391192_0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3" name="Google Shape;93;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35ed75ccf_0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35ed75ccf_0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35f391192_0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3" name="Google Shape;113;g35f391192_0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g35f391192_0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1" name="Google Shape;121;g35f391192_0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g35f391192_0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0" name="Google Shape;130;g35f391192_0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Google Shape;213;g35ed75ccf_0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4" name="Google Shape;214;g35ed75ccf_0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bg>
      <p:bgPr>
        <a:solidFill>
          <a:srgbClr val="FF9E00"/>
        </a:solidFill>
        <a:effectLst/>
      </p:bgPr>
    </p:bg>
    <p:spTree>
      <p:nvGrpSpPr>
        <p:cNvPr id="1" name="Shape 9"/>
        <p:cNvGrpSpPr/>
        <p:nvPr/>
      </p:nvGrpSpPr>
      <p:grpSpPr>
        <a:xfrm>
          <a:off x="0" y="0"/>
          <a:ext cx="0" cy="0"/>
          <a:chOff x="0" y="0"/>
          <a:chExt cx="0" cy="0"/>
        </a:xfrm>
      </p:grpSpPr>
      <p:sp>
        <p:nvSpPr>
          <p:cNvPr id="10" name="Google Shape;10;p2"/>
          <p:cNvSpPr/>
          <p:nvPr/>
        </p:nvSpPr>
        <p:spPr>
          <a:xfrm>
            <a:off x="818063" y="805650"/>
            <a:ext cx="7507875" cy="3532200"/>
          </a:xfrm>
          <a:custGeom>
            <a:avLst/>
            <a:gdLst/>
            <a:ahLst/>
            <a:cxnLst/>
            <a:rect l="l" t="t" r="r" b="b"/>
            <a:pathLst>
              <a:path w="300315" h="141288" extrusionOk="0">
                <a:moveTo>
                  <a:pt x="121105" y="0"/>
                </a:moveTo>
                <a:lnTo>
                  <a:pt x="0" y="0"/>
                </a:lnTo>
                <a:lnTo>
                  <a:pt x="0" y="141288"/>
                </a:lnTo>
                <a:lnTo>
                  <a:pt x="300315" y="141288"/>
                </a:lnTo>
                <a:lnTo>
                  <a:pt x="300315" y="305"/>
                </a:lnTo>
                <a:lnTo>
                  <a:pt x="179211" y="305"/>
                </a:lnTo>
              </a:path>
            </a:pathLst>
          </a:custGeom>
          <a:noFill/>
          <a:ln w="152400" cap="flat" cmpd="sng">
            <a:solidFill>
              <a:srgbClr val="FFFFFF"/>
            </a:solidFill>
            <a:prstDash val="solid"/>
            <a:miter lim="8000"/>
            <a:headEnd type="none" w="med" len="med"/>
            <a:tailEnd type="none" w="med" len="med"/>
          </a:ln>
        </p:spPr>
      </p:sp>
      <p:sp>
        <p:nvSpPr>
          <p:cNvPr id="11" name="Google Shape;11;p2"/>
          <p:cNvSpPr txBox="1">
            <a:spLocks noGrp="1"/>
          </p:cNvSpPr>
          <p:nvPr>
            <p:ph type="ctrTitle"/>
          </p:nvPr>
        </p:nvSpPr>
        <p:spPr>
          <a:xfrm>
            <a:off x="2296350" y="1991850"/>
            <a:ext cx="4551300" cy="1159800"/>
          </a:xfrm>
          <a:prstGeom prst="rect">
            <a:avLst/>
          </a:prstGeom>
        </p:spPr>
        <p:txBody>
          <a:bodyPr spcFirstLastPara="1" wrap="square" lIns="91425" tIns="91425" rIns="91425" bIns="91425" anchor="ctr" anchorCtr="0">
            <a:noAutofit/>
          </a:bodyPr>
          <a:lstStyle>
            <a:lvl1pPr lvl="0" algn="ctr">
              <a:spcBef>
                <a:spcPts val="0"/>
              </a:spcBef>
              <a:spcAft>
                <a:spcPts val="0"/>
              </a:spcAft>
              <a:buClr>
                <a:srgbClr val="434343"/>
              </a:buClr>
              <a:buSzPts val="3000"/>
              <a:buNone/>
              <a:defRPr sz="3000">
                <a:solidFill>
                  <a:srgbClr val="434343"/>
                </a:solidFill>
              </a:defRPr>
            </a:lvl1pPr>
            <a:lvl2pPr lvl="1" algn="ctr">
              <a:spcBef>
                <a:spcPts val="0"/>
              </a:spcBef>
              <a:spcAft>
                <a:spcPts val="0"/>
              </a:spcAft>
              <a:buClr>
                <a:srgbClr val="434343"/>
              </a:buClr>
              <a:buSzPts val="3000"/>
              <a:buNone/>
              <a:defRPr sz="3000">
                <a:solidFill>
                  <a:srgbClr val="434343"/>
                </a:solidFill>
              </a:defRPr>
            </a:lvl2pPr>
            <a:lvl3pPr lvl="2" algn="ctr">
              <a:spcBef>
                <a:spcPts val="0"/>
              </a:spcBef>
              <a:spcAft>
                <a:spcPts val="0"/>
              </a:spcAft>
              <a:buClr>
                <a:srgbClr val="434343"/>
              </a:buClr>
              <a:buSzPts val="3000"/>
              <a:buNone/>
              <a:defRPr sz="3000">
                <a:solidFill>
                  <a:srgbClr val="434343"/>
                </a:solidFill>
              </a:defRPr>
            </a:lvl3pPr>
            <a:lvl4pPr lvl="3" algn="ctr">
              <a:spcBef>
                <a:spcPts val="0"/>
              </a:spcBef>
              <a:spcAft>
                <a:spcPts val="0"/>
              </a:spcAft>
              <a:buClr>
                <a:srgbClr val="434343"/>
              </a:buClr>
              <a:buSzPts val="3000"/>
              <a:buNone/>
              <a:defRPr sz="3000">
                <a:solidFill>
                  <a:srgbClr val="434343"/>
                </a:solidFill>
              </a:defRPr>
            </a:lvl4pPr>
            <a:lvl5pPr lvl="4" algn="ctr">
              <a:spcBef>
                <a:spcPts val="0"/>
              </a:spcBef>
              <a:spcAft>
                <a:spcPts val="0"/>
              </a:spcAft>
              <a:buClr>
                <a:srgbClr val="434343"/>
              </a:buClr>
              <a:buSzPts val="3000"/>
              <a:buNone/>
              <a:defRPr sz="3000">
                <a:solidFill>
                  <a:srgbClr val="434343"/>
                </a:solidFill>
              </a:defRPr>
            </a:lvl5pPr>
            <a:lvl6pPr lvl="5" algn="ctr">
              <a:spcBef>
                <a:spcPts val="0"/>
              </a:spcBef>
              <a:spcAft>
                <a:spcPts val="0"/>
              </a:spcAft>
              <a:buClr>
                <a:srgbClr val="434343"/>
              </a:buClr>
              <a:buSzPts val="3000"/>
              <a:buNone/>
              <a:defRPr sz="3000">
                <a:solidFill>
                  <a:srgbClr val="434343"/>
                </a:solidFill>
              </a:defRPr>
            </a:lvl6pPr>
            <a:lvl7pPr lvl="6" algn="ctr">
              <a:spcBef>
                <a:spcPts val="0"/>
              </a:spcBef>
              <a:spcAft>
                <a:spcPts val="0"/>
              </a:spcAft>
              <a:buClr>
                <a:srgbClr val="434343"/>
              </a:buClr>
              <a:buSzPts val="3000"/>
              <a:buNone/>
              <a:defRPr sz="3000">
                <a:solidFill>
                  <a:srgbClr val="434343"/>
                </a:solidFill>
              </a:defRPr>
            </a:lvl7pPr>
            <a:lvl8pPr lvl="7" algn="ctr">
              <a:spcBef>
                <a:spcPts val="0"/>
              </a:spcBef>
              <a:spcAft>
                <a:spcPts val="0"/>
              </a:spcAft>
              <a:buClr>
                <a:srgbClr val="434343"/>
              </a:buClr>
              <a:buSzPts val="3000"/>
              <a:buNone/>
              <a:defRPr sz="3000">
                <a:solidFill>
                  <a:srgbClr val="434343"/>
                </a:solidFill>
              </a:defRPr>
            </a:lvl8pPr>
            <a:lvl9pPr lvl="8" algn="ctr">
              <a:spcBef>
                <a:spcPts val="0"/>
              </a:spcBef>
              <a:spcAft>
                <a:spcPts val="0"/>
              </a:spcAft>
              <a:buClr>
                <a:srgbClr val="434343"/>
              </a:buClr>
              <a:buSzPts val="3000"/>
              <a:buNone/>
              <a:defRPr sz="3000">
                <a:solidFill>
                  <a:srgbClr val="434343"/>
                </a:solidFil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ubtitle">
  <p:cSld name="TITLE_1">
    <p:bg>
      <p:bgPr>
        <a:solidFill>
          <a:srgbClr val="FF9E00"/>
        </a:solidFill>
        <a:effectLst/>
      </p:bgPr>
    </p:bg>
    <p:spTree>
      <p:nvGrpSpPr>
        <p:cNvPr id="1" name="Shape 12"/>
        <p:cNvGrpSpPr/>
        <p:nvPr/>
      </p:nvGrpSpPr>
      <p:grpSpPr>
        <a:xfrm>
          <a:off x="0" y="0"/>
          <a:ext cx="0" cy="0"/>
          <a:chOff x="0" y="0"/>
          <a:chExt cx="0" cy="0"/>
        </a:xfrm>
      </p:grpSpPr>
      <p:sp>
        <p:nvSpPr>
          <p:cNvPr id="13" name="Google Shape;13;p3"/>
          <p:cNvSpPr/>
          <p:nvPr/>
        </p:nvSpPr>
        <p:spPr>
          <a:xfrm>
            <a:off x="818063" y="805650"/>
            <a:ext cx="7507875" cy="3532200"/>
          </a:xfrm>
          <a:custGeom>
            <a:avLst/>
            <a:gdLst/>
            <a:ahLst/>
            <a:cxnLst/>
            <a:rect l="l" t="t" r="r" b="b"/>
            <a:pathLst>
              <a:path w="300315" h="141288" extrusionOk="0">
                <a:moveTo>
                  <a:pt x="121105" y="0"/>
                </a:moveTo>
                <a:lnTo>
                  <a:pt x="0" y="0"/>
                </a:lnTo>
                <a:lnTo>
                  <a:pt x="0" y="141288"/>
                </a:lnTo>
                <a:lnTo>
                  <a:pt x="300315" y="141288"/>
                </a:lnTo>
                <a:lnTo>
                  <a:pt x="300315" y="305"/>
                </a:lnTo>
                <a:lnTo>
                  <a:pt x="179211" y="305"/>
                </a:lnTo>
              </a:path>
            </a:pathLst>
          </a:custGeom>
          <a:noFill/>
          <a:ln w="76200" cap="flat" cmpd="sng">
            <a:solidFill>
              <a:srgbClr val="FFFFFF"/>
            </a:solidFill>
            <a:prstDash val="solid"/>
            <a:miter lim="8000"/>
            <a:headEnd type="none" w="med" len="med"/>
            <a:tailEnd type="none" w="med" len="med"/>
          </a:ln>
        </p:spPr>
      </p:sp>
      <p:sp>
        <p:nvSpPr>
          <p:cNvPr id="14" name="Google Shape;14;p3"/>
          <p:cNvSpPr txBox="1">
            <a:spLocks noGrp="1"/>
          </p:cNvSpPr>
          <p:nvPr>
            <p:ph type="ctrTitle"/>
          </p:nvPr>
        </p:nvSpPr>
        <p:spPr>
          <a:xfrm>
            <a:off x="1933200" y="2189999"/>
            <a:ext cx="5277600" cy="447600"/>
          </a:xfrm>
          <a:prstGeom prst="rect">
            <a:avLst/>
          </a:prstGeom>
        </p:spPr>
        <p:txBody>
          <a:bodyPr spcFirstLastPara="1" wrap="square" lIns="91425" tIns="91425" rIns="91425" bIns="91425" anchor="b" anchorCtr="0">
            <a:noAutofit/>
          </a:bodyPr>
          <a:lstStyle>
            <a:lvl1pPr lvl="0" algn="ctr" rtl="0">
              <a:spcBef>
                <a:spcPts val="0"/>
              </a:spcBef>
              <a:spcAft>
                <a:spcPts val="0"/>
              </a:spcAft>
              <a:buClr>
                <a:srgbClr val="434343"/>
              </a:buClr>
              <a:buSzPts val="2400"/>
              <a:buNone/>
              <a:defRPr sz="2400" b="0">
                <a:solidFill>
                  <a:srgbClr val="434343"/>
                </a:solidFill>
              </a:defRPr>
            </a:lvl1pPr>
            <a:lvl2pPr lvl="1" algn="ctr" rtl="0">
              <a:spcBef>
                <a:spcPts val="0"/>
              </a:spcBef>
              <a:spcAft>
                <a:spcPts val="0"/>
              </a:spcAft>
              <a:buClr>
                <a:srgbClr val="434343"/>
              </a:buClr>
              <a:buSzPts val="2400"/>
              <a:buNone/>
              <a:defRPr sz="2400" b="0">
                <a:solidFill>
                  <a:srgbClr val="434343"/>
                </a:solidFill>
              </a:defRPr>
            </a:lvl2pPr>
            <a:lvl3pPr lvl="2" algn="ctr" rtl="0">
              <a:spcBef>
                <a:spcPts val="0"/>
              </a:spcBef>
              <a:spcAft>
                <a:spcPts val="0"/>
              </a:spcAft>
              <a:buClr>
                <a:srgbClr val="434343"/>
              </a:buClr>
              <a:buSzPts val="2400"/>
              <a:buNone/>
              <a:defRPr sz="2400" b="0">
                <a:solidFill>
                  <a:srgbClr val="434343"/>
                </a:solidFill>
              </a:defRPr>
            </a:lvl3pPr>
            <a:lvl4pPr lvl="3" algn="ctr" rtl="0">
              <a:spcBef>
                <a:spcPts val="0"/>
              </a:spcBef>
              <a:spcAft>
                <a:spcPts val="0"/>
              </a:spcAft>
              <a:buClr>
                <a:srgbClr val="434343"/>
              </a:buClr>
              <a:buSzPts val="2400"/>
              <a:buNone/>
              <a:defRPr sz="2400" b="0">
                <a:solidFill>
                  <a:srgbClr val="434343"/>
                </a:solidFill>
              </a:defRPr>
            </a:lvl4pPr>
            <a:lvl5pPr lvl="4" algn="ctr" rtl="0">
              <a:spcBef>
                <a:spcPts val="0"/>
              </a:spcBef>
              <a:spcAft>
                <a:spcPts val="0"/>
              </a:spcAft>
              <a:buClr>
                <a:srgbClr val="434343"/>
              </a:buClr>
              <a:buSzPts val="2400"/>
              <a:buNone/>
              <a:defRPr sz="2400" b="0">
                <a:solidFill>
                  <a:srgbClr val="434343"/>
                </a:solidFill>
              </a:defRPr>
            </a:lvl5pPr>
            <a:lvl6pPr lvl="5" algn="ctr" rtl="0">
              <a:spcBef>
                <a:spcPts val="0"/>
              </a:spcBef>
              <a:spcAft>
                <a:spcPts val="0"/>
              </a:spcAft>
              <a:buClr>
                <a:srgbClr val="434343"/>
              </a:buClr>
              <a:buSzPts val="2400"/>
              <a:buNone/>
              <a:defRPr sz="2400" b="0">
                <a:solidFill>
                  <a:srgbClr val="434343"/>
                </a:solidFill>
              </a:defRPr>
            </a:lvl6pPr>
            <a:lvl7pPr lvl="6" algn="ctr" rtl="0">
              <a:spcBef>
                <a:spcPts val="0"/>
              </a:spcBef>
              <a:spcAft>
                <a:spcPts val="0"/>
              </a:spcAft>
              <a:buClr>
                <a:srgbClr val="434343"/>
              </a:buClr>
              <a:buSzPts val="2400"/>
              <a:buNone/>
              <a:defRPr sz="2400" b="0">
                <a:solidFill>
                  <a:srgbClr val="434343"/>
                </a:solidFill>
              </a:defRPr>
            </a:lvl7pPr>
            <a:lvl8pPr lvl="7" algn="ctr" rtl="0">
              <a:spcBef>
                <a:spcPts val="0"/>
              </a:spcBef>
              <a:spcAft>
                <a:spcPts val="0"/>
              </a:spcAft>
              <a:buClr>
                <a:srgbClr val="434343"/>
              </a:buClr>
              <a:buSzPts val="2400"/>
              <a:buNone/>
              <a:defRPr sz="2400" b="0">
                <a:solidFill>
                  <a:srgbClr val="434343"/>
                </a:solidFill>
              </a:defRPr>
            </a:lvl8pPr>
            <a:lvl9pPr lvl="8" algn="ctr" rtl="0">
              <a:spcBef>
                <a:spcPts val="0"/>
              </a:spcBef>
              <a:spcAft>
                <a:spcPts val="0"/>
              </a:spcAft>
              <a:buClr>
                <a:srgbClr val="434343"/>
              </a:buClr>
              <a:buSzPts val="2400"/>
              <a:buNone/>
              <a:defRPr sz="2400" b="0">
                <a:solidFill>
                  <a:srgbClr val="434343"/>
                </a:solidFill>
              </a:defRPr>
            </a:lvl9pPr>
          </a:lstStyle>
          <a:p>
            <a:endParaRPr/>
          </a:p>
        </p:txBody>
      </p:sp>
      <p:sp>
        <p:nvSpPr>
          <p:cNvPr id="15" name="Google Shape;15;p3"/>
          <p:cNvSpPr txBox="1">
            <a:spLocks noGrp="1"/>
          </p:cNvSpPr>
          <p:nvPr>
            <p:ph type="subTitle" idx="1"/>
          </p:nvPr>
        </p:nvSpPr>
        <p:spPr>
          <a:xfrm>
            <a:off x="685800" y="2505901"/>
            <a:ext cx="7772400" cy="447600"/>
          </a:xfrm>
          <a:prstGeom prst="rect">
            <a:avLst/>
          </a:prstGeom>
        </p:spPr>
        <p:txBody>
          <a:bodyPr spcFirstLastPara="1" wrap="square" lIns="91425" tIns="91425" rIns="91425" bIns="91425" anchor="t" anchorCtr="0">
            <a:noAutofit/>
          </a:bodyPr>
          <a:lstStyle>
            <a:lvl1pPr lvl="0" algn="ctr" rtl="0">
              <a:spcBef>
                <a:spcPts val="0"/>
              </a:spcBef>
              <a:spcAft>
                <a:spcPts val="0"/>
              </a:spcAft>
              <a:buClr>
                <a:srgbClr val="FFFFFF"/>
              </a:buClr>
              <a:buSzPts val="1800"/>
              <a:buNone/>
              <a:defRPr sz="1800">
                <a:solidFill>
                  <a:srgbClr val="FFFFFF"/>
                </a:solidFill>
              </a:defRPr>
            </a:lvl1pPr>
            <a:lvl2pPr lvl="1" algn="ctr" rtl="0">
              <a:spcBef>
                <a:spcPts val="0"/>
              </a:spcBef>
              <a:spcAft>
                <a:spcPts val="0"/>
              </a:spcAft>
              <a:buClr>
                <a:srgbClr val="FFFFFF"/>
              </a:buClr>
              <a:buSzPts val="1800"/>
              <a:buNone/>
              <a:defRPr sz="1800">
                <a:solidFill>
                  <a:srgbClr val="FFFFFF"/>
                </a:solidFill>
              </a:defRPr>
            </a:lvl2pPr>
            <a:lvl3pPr lvl="2" algn="ctr" rtl="0">
              <a:spcBef>
                <a:spcPts val="0"/>
              </a:spcBef>
              <a:spcAft>
                <a:spcPts val="0"/>
              </a:spcAft>
              <a:buClr>
                <a:srgbClr val="FFFFFF"/>
              </a:buClr>
              <a:buSzPts val="1800"/>
              <a:buNone/>
              <a:defRPr sz="1800">
                <a:solidFill>
                  <a:srgbClr val="FFFFFF"/>
                </a:solidFill>
              </a:defRPr>
            </a:lvl3pPr>
            <a:lvl4pPr lvl="3" algn="ctr" rtl="0">
              <a:spcBef>
                <a:spcPts val="0"/>
              </a:spcBef>
              <a:spcAft>
                <a:spcPts val="0"/>
              </a:spcAft>
              <a:buClr>
                <a:srgbClr val="FFFFFF"/>
              </a:buClr>
              <a:buSzPts val="1800"/>
              <a:buNone/>
              <a:defRPr>
                <a:solidFill>
                  <a:srgbClr val="FFFFFF"/>
                </a:solidFill>
              </a:defRPr>
            </a:lvl4pPr>
            <a:lvl5pPr lvl="4" algn="ctr" rtl="0">
              <a:spcBef>
                <a:spcPts val="0"/>
              </a:spcBef>
              <a:spcAft>
                <a:spcPts val="0"/>
              </a:spcAft>
              <a:buClr>
                <a:srgbClr val="FFFFFF"/>
              </a:buClr>
              <a:buSzPts val="1800"/>
              <a:buNone/>
              <a:defRPr>
                <a:solidFill>
                  <a:srgbClr val="FFFFFF"/>
                </a:solidFill>
              </a:defRPr>
            </a:lvl5pPr>
            <a:lvl6pPr lvl="5" algn="ctr" rtl="0">
              <a:spcBef>
                <a:spcPts val="0"/>
              </a:spcBef>
              <a:spcAft>
                <a:spcPts val="0"/>
              </a:spcAft>
              <a:buClr>
                <a:srgbClr val="FFFFFF"/>
              </a:buClr>
              <a:buSzPts val="1800"/>
              <a:buNone/>
              <a:defRPr>
                <a:solidFill>
                  <a:srgbClr val="FFFFFF"/>
                </a:solidFill>
              </a:defRPr>
            </a:lvl6pPr>
            <a:lvl7pPr lvl="6" algn="ctr" rtl="0">
              <a:spcBef>
                <a:spcPts val="0"/>
              </a:spcBef>
              <a:spcAft>
                <a:spcPts val="0"/>
              </a:spcAft>
              <a:buClr>
                <a:srgbClr val="FFFFFF"/>
              </a:buClr>
              <a:buSzPts val="1800"/>
              <a:buNone/>
              <a:defRPr>
                <a:solidFill>
                  <a:srgbClr val="FFFFFF"/>
                </a:solidFill>
              </a:defRPr>
            </a:lvl7pPr>
            <a:lvl8pPr lvl="7" algn="ctr" rtl="0">
              <a:spcBef>
                <a:spcPts val="0"/>
              </a:spcBef>
              <a:spcAft>
                <a:spcPts val="0"/>
              </a:spcAft>
              <a:buClr>
                <a:srgbClr val="FFFFFF"/>
              </a:buClr>
              <a:buSzPts val="1800"/>
              <a:buNone/>
              <a:defRPr>
                <a:solidFill>
                  <a:srgbClr val="FFFFFF"/>
                </a:solidFill>
              </a:defRPr>
            </a:lvl8pPr>
            <a:lvl9pPr lvl="8" algn="ctr" rtl="0">
              <a:spcBef>
                <a:spcPts val="0"/>
              </a:spcBef>
              <a:spcAft>
                <a:spcPts val="0"/>
              </a:spcAft>
              <a:buClr>
                <a:srgbClr val="FFFFFF"/>
              </a:buClr>
              <a:buSzPts val="1800"/>
              <a:buNone/>
              <a:defRPr>
                <a:solidFill>
                  <a:srgbClr val="FFFFFF"/>
                </a:solidFill>
              </a:defRPr>
            </a:lvl9pPr>
          </a:lstStyle>
          <a:p>
            <a:endParaRPr/>
          </a:p>
        </p:txBody>
      </p:sp>
      <p:sp>
        <p:nvSpPr>
          <p:cNvPr id="16" name="Google Shape;16;p3"/>
          <p:cNvSpPr txBox="1">
            <a:spLocks noGrp="1"/>
          </p:cNvSpPr>
          <p:nvPr>
            <p:ph type="sldNum" idx="12"/>
          </p:nvPr>
        </p:nvSpPr>
        <p:spPr>
          <a:xfrm>
            <a:off x="-125" y="4337850"/>
            <a:ext cx="9144000" cy="805500"/>
          </a:xfrm>
          <a:prstGeom prst="rect">
            <a:avLst/>
          </a:prstGeom>
        </p:spPr>
        <p:txBody>
          <a:bodyPr spcFirstLastPara="1" wrap="square" lIns="91425" tIns="91425" rIns="91425" bIns="91425" anchor="ctr" anchorCtr="0">
            <a:noAutofit/>
          </a:bodyPr>
          <a:lstStyle>
            <a:lvl1pPr lvl="0">
              <a:buNone/>
              <a:defRPr>
                <a:solidFill>
                  <a:srgbClr val="FFFFFF"/>
                </a:solidFill>
              </a:defRPr>
            </a:lvl1pPr>
            <a:lvl2pPr lvl="1">
              <a:buNone/>
              <a:defRPr>
                <a:solidFill>
                  <a:srgbClr val="FFFFFF"/>
                </a:solidFill>
              </a:defRPr>
            </a:lvl2pPr>
            <a:lvl3pPr lvl="2">
              <a:buNone/>
              <a:defRPr>
                <a:solidFill>
                  <a:srgbClr val="FFFFFF"/>
                </a:solidFill>
              </a:defRPr>
            </a:lvl3pPr>
            <a:lvl4pPr lvl="3">
              <a:buNone/>
              <a:defRPr>
                <a:solidFill>
                  <a:srgbClr val="FFFFFF"/>
                </a:solidFill>
              </a:defRPr>
            </a:lvl4pPr>
            <a:lvl5pPr lvl="4">
              <a:buNone/>
              <a:defRPr>
                <a:solidFill>
                  <a:srgbClr val="FFFFFF"/>
                </a:solidFill>
              </a:defRPr>
            </a:lvl5pPr>
            <a:lvl6pPr lvl="5">
              <a:buNone/>
              <a:defRPr>
                <a:solidFill>
                  <a:srgbClr val="FFFFFF"/>
                </a:solidFill>
              </a:defRPr>
            </a:lvl6pPr>
            <a:lvl7pPr lvl="6">
              <a:buNone/>
              <a:defRPr>
                <a:solidFill>
                  <a:srgbClr val="FFFFFF"/>
                </a:solidFill>
              </a:defRPr>
            </a:lvl7pPr>
            <a:lvl8pPr lvl="7">
              <a:buNone/>
              <a:defRPr>
                <a:solidFill>
                  <a:srgbClr val="FFFFFF"/>
                </a:solidFill>
              </a:defRPr>
            </a:lvl8pPr>
            <a:lvl9pPr lvl="8">
              <a:buNone/>
              <a:defRPr>
                <a:solidFill>
                  <a:srgbClr val="FFFFFF"/>
                </a:solidFill>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 1 column" type="tx">
  <p:cSld name="TITLE_AND_BODY">
    <p:spTree>
      <p:nvGrpSpPr>
        <p:cNvPr id="1" name="Shape 22"/>
        <p:cNvGrpSpPr/>
        <p:nvPr/>
      </p:nvGrpSpPr>
      <p:grpSpPr>
        <a:xfrm>
          <a:off x="0" y="0"/>
          <a:ext cx="0" cy="0"/>
          <a:chOff x="0" y="0"/>
          <a:chExt cx="0" cy="0"/>
        </a:xfrm>
      </p:grpSpPr>
      <p:sp>
        <p:nvSpPr>
          <p:cNvPr id="23" name="Google Shape;23;p5"/>
          <p:cNvSpPr/>
          <p:nvPr/>
        </p:nvSpPr>
        <p:spPr>
          <a:xfrm>
            <a:off x="259950" y="274275"/>
            <a:ext cx="8624125" cy="4594950"/>
          </a:xfrm>
          <a:custGeom>
            <a:avLst/>
            <a:gdLst/>
            <a:ahLst/>
            <a:cxnLst/>
            <a:rect l="l" t="t" r="r" b="b"/>
            <a:pathLst>
              <a:path w="344965" h="183798" extrusionOk="0">
                <a:moveTo>
                  <a:pt x="114070" y="38"/>
                </a:moveTo>
                <a:lnTo>
                  <a:pt x="0" y="0"/>
                </a:lnTo>
                <a:lnTo>
                  <a:pt x="0" y="183798"/>
                </a:lnTo>
                <a:lnTo>
                  <a:pt x="344965" y="183798"/>
                </a:lnTo>
                <a:lnTo>
                  <a:pt x="344965" y="0"/>
                </a:lnTo>
                <a:lnTo>
                  <a:pt x="231506" y="0"/>
                </a:lnTo>
              </a:path>
            </a:pathLst>
          </a:custGeom>
          <a:noFill/>
          <a:ln w="76200" cap="flat" cmpd="sng">
            <a:solidFill>
              <a:srgbClr val="FF9E00"/>
            </a:solidFill>
            <a:prstDash val="solid"/>
            <a:miter lim="8000"/>
            <a:headEnd type="none" w="med" len="med"/>
            <a:tailEnd type="none" w="med" len="med"/>
          </a:ln>
        </p:spPr>
      </p:sp>
      <p:sp>
        <p:nvSpPr>
          <p:cNvPr id="24" name="Google Shape;24;p5"/>
          <p:cNvSpPr txBox="1">
            <a:spLocks noGrp="1"/>
          </p:cNvSpPr>
          <p:nvPr>
            <p:ph type="title"/>
          </p:nvPr>
        </p:nvSpPr>
        <p:spPr>
          <a:xfrm>
            <a:off x="3241650" y="91566"/>
            <a:ext cx="2660700" cy="733800"/>
          </a:xfrm>
          <a:prstGeom prst="rect">
            <a:avLst/>
          </a:prstGeom>
        </p:spPr>
        <p:txBody>
          <a:bodyPr spcFirstLastPara="1" wrap="square" lIns="91425" tIns="91425" rIns="91425" bIns="91425" anchor="t" anchorCtr="0">
            <a:noAutofit/>
          </a:bodyPr>
          <a:lstStyle>
            <a:lvl1pPr lvl="0">
              <a:spcBef>
                <a:spcPts val="0"/>
              </a:spcBef>
              <a:spcAft>
                <a:spcPts val="0"/>
              </a:spcAft>
              <a:buSzPts val="1200"/>
              <a:buNone/>
              <a:defRPr/>
            </a:lvl1pPr>
            <a:lvl2pPr lvl="1">
              <a:spcBef>
                <a:spcPts val="0"/>
              </a:spcBef>
              <a:spcAft>
                <a:spcPts val="0"/>
              </a:spcAft>
              <a:buSzPts val="1200"/>
              <a:buNone/>
              <a:defRPr/>
            </a:lvl2pPr>
            <a:lvl3pPr lvl="2">
              <a:spcBef>
                <a:spcPts val="0"/>
              </a:spcBef>
              <a:spcAft>
                <a:spcPts val="0"/>
              </a:spcAft>
              <a:buSzPts val="1200"/>
              <a:buNone/>
              <a:defRPr/>
            </a:lvl3pPr>
            <a:lvl4pPr lvl="3">
              <a:spcBef>
                <a:spcPts val="0"/>
              </a:spcBef>
              <a:spcAft>
                <a:spcPts val="0"/>
              </a:spcAft>
              <a:buSzPts val="1200"/>
              <a:buNone/>
              <a:defRPr/>
            </a:lvl4pPr>
            <a:lvl5pPr lvl="4">
              <a:spcBef>
                <a:spcPts val="0"/>
              </a:spcBef>
              <a:spcAft>
                <a:spcPts val="0"/>
              </a:spcAft>
              <a:buSzPts val="1200"/>
              <a:buNone/>
              <a:defRPr/>
            </a:lvl5pPr>
            <a:lvl6pPr lvl="5">
              <a:spcBef>
                <a:spcPts val="0"/>
              </a:spcBef>
              <a:spcAft>
                <a:spcPts val="0"/>
              </a:spcAft>
              <a:buSzPts val="1200"/>
              <a:buNone/>
              <a:defRPr/>
            </a:lvl6pPr>
            <a:lvl7pPr lvl="6">
              <a:spcBef>
                <a:spcPts val="0"/>
              </a:spcBef>
              <a:spcAft>
                <a:spcPts val="0"/>
              </a:spcAft>
              <a:buSzPts val="1200"/>
              <a:buNone/>
              <a:defRPr/>
            </a:lvl7pPr>
            <a:lvl8pPr lvl="7">
              <a:spcBef>
                <a:spcPts val="0"/>
              </a:spcBef>
              <a:spcAft>
                <a:spcPts val="0"/>
              </a:spcAft>
              <a:buSzPts val="1200"/>
              <a:buNone/>
              <a:defRPr/>
            </a:lvl8pPr>
            <a:lvl9pPr lvl="8">
              <a:spcBef>
                <a:spcPts val="0"/>
              </a:spcBef>
              <a:spcAft>
                <a:spcPts val="0"/>
              </a:spcAft>
              <a:buSzPts val="1200"/>
              <a:buNone/>
              <a:defRPr/>
            </a:lvl9pPr>
          </a:lstStyle>
          <a:p>
            <a:endParaRPr/>
          </a:p>
        </p:txBody>
      </p:sp>
      <p:sp>
        <p:nvSpPr>
          <p:cNvPr id="25" name="Google Shape;25;p5"/>
          <p:cNvSpPr txBox="1">
            <a:spLocks noGrp="1"/>
          </p:cNvSpPr>
          <p:nvPr>
            <p:ph type="body" idx="1"/>
          </p:nvPr>
        </p:nvSpPr>
        <p:spPr>
          <a:xfrm>
            <a:off x="916650" y="950850"/>
            <a:ext cx="7310700" cy="3241800"/>
          </a:xfrm>
          <a:prstGeom prst="rect">
            <a:avLst/>
          </a:prstGeom>
        </p:spPr>
        <p:txBody>
          <a:bodyPr spcFirstLastPara="1" wrap="square" lIns="91425" tIns="91425" rIns="91425" bIns="91425" anchor="t" anchorCtr="0">
            <a:noAutofit/>
          </a:bodyPr>
          <a:lstStyle>
            <a:lvl1pPr marL="457200" lvl="0" indent="-381000">
              <a:spcBef>
                <a:spcPts val="600"/>
              </a:spcBef>
              <a:spcAft>
                <a:spcPts val="0"/>
              </a:spcAft>
              <a:buSzPts val="2400"/>
              <a:buChar char="⊡"/>
              <a:defRPr sz="2400"/>
            </a:lvl1pPr>
            <a:lvl2pPr marL="914400" lvl="1" indent="-381000">
              <a:spcBef>
                <a:spcPts val="0"/>
              </a:spcBef>
              <a:spcAft>
                <a:spcPts val="0"/>
              </a:spcAft>
              <a:buSzPts val="2400"/>
              <a:buChar char="□"/>
              <a:defRPr/>
            </a:lvl2pPr>
            <a:lvl3pPr marL="1371600" lvl="2" indent="-381000">
              <a:spcBef>
                <a:spcPts val="0"/>
              </a:spcBef>
              <a:spcAft>
                <a:spcPts val="0"/>
              </a:spcAft>
              <a:buSzPts val="2400"/>
              <a:buChar char="■"/>
              <a:defRPr/>
            </a:lvl3pPr>
            <a:lvl4pPr marL="1828800" lvl="3" indent="-381000">
              <a:spcBef>
                <a:spcPts val="0"/>
              </a:spcBef>
              <a:spcAft>
                <a:spcPts val="0"/>
              </a:spcAft>
              <a:buSzPts val="2400"/>
              <a:buChar char="●"/>
              <a:defRPr sz="2400"/>
            </a:lvl4pPr>
            <a:lvl5pPr marL="2286000" lvl="4" indent="-381000">
              <a:spcBef>
                <a:spcPts val="0"/>
              </a:spcBef>
              <a:spcAft>
                <a:spcPts val="0"/>
              </a:spcAft>
              <a:buSzPts val="2400"/>
              <a:buChar char="○"/>
              <a:defRPr sz="2400"/>
            </a:lvl5pPr>
            <a:lvl6pPr marL="2743200" lvl="5" indent="-381000">
              <a:spcBef>
                <a:spcPts val="0"/>
              </a:spcBef>
              <a:spcAft>
                <a:spcPts val="0"/>
              </a:spcAft>
              <a:buSzPts val="2400"/>
              <a:buChar char="■"/>
              <a:defRPr sz="2400"/>
            </a:lvl6pPr>
            <a:lvl7pPr marL="3200400" lvl="6" indent="-381000">
              <a:spcBef>
                <a:spcPts val="0"/>
              </a:spcBef>
              <a:spcAft>
                <a:spcPts val="0"/>
              </a:spcAft>
              <a:buSzPts val="2400"/>
              <a:buChar char="●"/>
              <a:defRPr sz="2400"/>
            </a:lvl7pPr>
            <a:lvl8pPr marL="3657600" lvl="7" indent="-381000">
              <a:spcBef>
                <a:spcPts val="0"/>
              </a:spcBef>
              <a:spcAft>
                <a:spcPts val="0"/>
              </a:spcAft>
              <a:buSzPts val="2400"/>
              <a:buChar char="○"/>
              <a:defRPr sz="2400"/>
            </a:lvl8pPr>
            <a:lvl9pPr marL="4114800" lvl="8" indent="-381000">
              <a:spcBef>
                <a:spcPts val="0"/>
              </a:spcBef>
              <a:spcAft>
                <a:spcPts val="0"/>
              </a:spcAft>
              <a:buSzPts val="2400"/>
              <a:buChar char="■"/>
              <a:defRPr sz="2400"/>
            </a:lvl9pPr>
          </a:lstStyle>
          <a:p>
            <a:endParaRPr/>
          </a:p>
        </p:txBody>
      </p:sp>
      <p:sp>
        <p:nvSpPr>
          <p:cNvPr id="26" name="Google Shape;26;p5"/>
          <p:cNvSpPr txBox="1">
            <a:spLocks noGrp="1"/>
          </p:cNvSpPr>
          <p:nvPr>
            <p:ph type="sldNum" idx="12"/>
          </p:nvPr>
        </p:nvSpPr>
        <p:spPr>
          <a:xfrm>
            <a:off x="-125" y="4869225"/>
            <a:ext cx="9144000" cy="2742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 2 columns" type="twoColTx">
  <p:cSld name="TITLE_AND_TWO_COLUMNS">
    <p:spTree>
      <p:nvGrpSpPr>
        <p:cNvPr id="1" name="Shape 27"/>
        <p:cNvGrpSpPr/>
        <p:nvPr/>
      </p:nvGrpSpPr>
      <p:grpSpPr>
        <a:xfrm>
          <a:off x="0" y="0"/>
          <a:ext cx="0" cy="0"/>
          <a:chOff x="0" y="0"/>
          <a:chExt cx="0" cy="0"/>
        </a:xfrm>
      </p:grpSpPr>
      <p:sp>
        <p:nvSpPr>
          <p:cNvPr id="28" name="Google Shape;28;p6"/>
          <p:cNvSpPr/>
          <p:nvPr/>
        </p:nvSpPr>
        <p:spPr>
          <a:xfrm>
            <a:off x="259950" y="274275"/>
            <a:ext cx="8624125" cy="4594950"/>
          </a:xfrm>
          <a:custGeom>
            <a:avLst/>
            <a:gdLst/>
            <a:ahLst/>
            <a:cxnLst/>
            <a:rect l="l" t="t" r="r" b="b"/>
            <a:pathLst>
              <a:path w="344965" h="183798" extrusionOk="0">
                <a:moveTo>
                  <a:pt x="114070" y="38"/>
                </a:moveTo>
                <a:lnTo>
                  <a:pt x="0" y="0"/>
                </a:lnTo>
                <a:lnTo>
                  <a:pt x="0" y="183798"/>
                </a:lnTo>
                <a:lnTo>
                  <a:pt x="344965" y="183798"/>
                </a:lnTo>
                <a:lnTo>
                  <a:pt x="344965" y="0"/>
                </a:lnTo>
                <a:lnTo>
                  <a:pt x="231506" y="0"/>
                </a:lnTo>
              </a:path>
            </a:pathLst>
          </a:custGeom>
          <a:noFill/>
          <a:ln w="76200" cap="flat" cmpd="sng">
            <a:solidFill>
              <a:srgbClr val="FF9E00"/>
            </a:solidFill>
            <a:prstDash val="solid"/>
            <a:miter lim="8000"/>
            <a:headEnd type="none" w="med" len="med"/>
            <a:tailEnd type="none" w="med" len="med"/>
          </a:ln>
        </p:spPr>
      </p:sp>
      <p:sp>
        <p:nvSpPr>
          <p:cNvPr id="29" name="Google Shape;29;p6"/>
          <p:cNvSpPr txBox="1">
            <a:spLocks noGrp="1"/>
          </p:cNvSpPr>
          <p:nvPr>
            <p:ph type="title"/>
          </p:nvPr>
        </p:nvSpPr>
        <p:spPr>
          <a:xfrm>
            <a:off x="3241650" y="91566"/>
            <a:ext cx="2660700" cy="733800"/>
          </a:xfrm>
          <a:prstGeom prst="rect">
            <a:avLst/>
          </a:prstGeom>
        </p:spPr>
        <p:txBody>
          <a:bodyPr spcFirstLastPara="1" wrap="square" lIns="91425" tIns="91425" rIns="91425" bIns="91425" anchor="t" anchorCtr="0">
            <a:noAutofit/>
          </a:bodyPr>
          <a:lstStyle>
            <a:lvl1pPr lvl="0">
              <a:spcBef>
                <a:spcPts val="0"/>
              </a:spcBef>
              <a:spcAft>
                <a:spcPts val="0"/>
              </a:spcAft>
              <a:buSzPts val="1200"/>
              <a:buNone/>
              <a:defRPr/>
            </a:lvl1pPr>
            <a:lvl2pPr lvl="1">
              <a:spcBef>
                <a:spcPts val="0"/>
              </a:spcBef>
              <a:spcAft>
                <a:spcPts val="0"/>
              </a:spcAft>
              <a:buSzPts val="1200"/>
              <a:buNone/>
              <a:defRPr/>
            </a:lvl2pPr>
            <a:lvl3pPr lvl="2">
              <a:spcBef>
                <a:spcPts val="0"/>
              </a:spcBef>
              <a:spcAft>
                <a:spcPts val="0"/>
              </a:spcAft>
              <a:buSzPts val="1200"/>
              <a:buNone/>
              <a:defRPr/>
            </a:lvl3pPr>
            <a:lvl4pPr lvl="3">
              <a:spcBef>
                <a:spcPts val="0"/>
              </a:spcBef>
              <a:spcAft>
                <a:spcPts val="0"/>
              </a:spcAft>
              <a:buSzPts val="1200"/>
              <a:buNone/>
              <a:defRPr/>
            </a:lvl4pPr>
            <a:lvl5pPr lvl="4">
              <a:spcBef>
                <a:spcPts val="0"/>
              </a:spcBef>
              <a:spcAft>
                <a:spcPts val="0"/>
              </a:spcAft>
              <a:buSzPts val="1200"/>
              <a:buNone/>
              <a:defRPr/>
            </a:lvl5pPr>
            <a:lvl6pPr lvl="5">
              <a:spcBef>
                <a:spcPts val="0"/>
              </a:spcBef>
              <a:spcAft>
                <a:spcPts val="0"/>
              </a:spcAft>
              <a:buSzPts val="1200"/>
              <a:buNone/>
              <a:defRPr/>
            </a:lvl6pPr>
            <a:lvl7pPr lvl="6">
              <a:spcBef>
                <a:spcPts val="0"/>
              </a:spcBef>
              <a:spcAft>
                <a:spcPts val="0"/>
              </a:spcAft>
              <a:buSzPts val="1200"/>
              <a:buNone/>
              <a:defRPr/>
            </a:lvl7pPr>
            <a:lvl8pPr lvl="7">
              <a:spcBef>
                <a:spcPts val="0"/>
              </a:spcBef>
              <a:spcAft>
                <a:spcPts val="0"/>
              </a:spcAft>
              <a:buSzPts val="1200"/>
              <a:buNone/>
              <a:defRPr/>
            </a:lvl8pPr>
            <a:lvl9pPr lvl="8">
              <a:spcBef>
                <a:spcPts val="0"/>
              </a:spcBef>
              <a:spcAft>
                <a:spcPts val="0"/>
              </a:spcAft>
              <a:buSzPts val="1200"/>
              <a:buNone/>
              <a:defRPr/>
            </a:lvl9pPr>
          </a:lstStyle>
          <a:p>
            <a:endParaRPr/>
          </a:p>
        </p:txBody>
      </p:sp>
      <p:sp>
        <p:nvSpPr>
          <p:cNvPr id="30" name="Google Shape;30;p6"/>
          <p:cNvSpPr txBox="1">
            <a:spLocks noGrp="1"/>
          </p:cNvSpPr>
          <p:nvPr>
            <p:ph type="body" idx="1"/>
          </p:nvPr>
        </p:nvSpPr>
        <p:spPr>
          <a:xfrm>
            <a:off x="840975" y="956004"/>
            <a:ext cx="3621900" cy="2965500"/>
          </a:xfrm>
          <a:prstGeom prst="rect">
            <a:avLst/>
          </a:prstGeom>
        </p:spPr>
        <p:txBody>
          <a:bodyPr spcFirstLastPara="1" wrap="square" lIns="91425" tIns="91425" rIns="91425" bIns="91425" anchor="t" anchorCtr="0">
            <a:noAutofit/>
          </a:bodyPr>
          <a:lstStyle>
            <a:lvl1pPr marL="457200" lvl="0" indent="-355600">
              <a:spcBef>
                <a:spcPts val="600"/>
              </a:spcBef>
              <a:spcAft>
                <a:spcPts val="0"/>
              </a:spcAft>
              <a:buSzPts val="2000"/>
              <a:buChar char="⊡"/>
              <a:defRPr sz="2000"/>
            </a:lvl1pPr>
            <a:lvl2pPr marL="914400" lvl="1" indent="-355600">
              <a:spcBef>
                <a:spcPts val="0"/>
              </a:spcBef>
              <a:spcAft>
                <a:spcPts val="0"/>
              </a:spcAft>
              <a:buSzPts val="2000"/>
              <a:buChar char="□"/>
              <a:defRPr sz="2000"/>
            </a:lvl2pPr>
            <a:lvl3pPr marL="1371600" lvl="2" indent="-355600">
              <a:spcBef>
                <a:spcPts val="0"/>
              </a:spcBef>
              <a:spcAft>
                <a:spcPts val="0"/>
              </a:spcAft>
              <a:buSzPts val="2000"/>
              <a:buChar char="■"/>
              <a:defRPr sz="2000"/>
            </a:lvl3pPr>
            <a:lvl4pPr marL="1828800" lvl="3" indent="-355600">
              <a:spcBef>
                <a:spcPts val="0"/>
              </a:spcBef>
              <a:spcAft>
                <a:spcPts val="0"/>
              </a:spcAft>
              <a:buSzPts val="2000"/>
              <a:buChar char="●"/>
              <a:defRPr sz="2000"/>
            </a:lvl4pPr>
            <a:lvl5pPr marL="2286000" lvl="4" indent="-355600">
              <a:spcBef>
                <a:spcPts val="0"/>
              </a:spcBef>
              <a:spcAft>
                <a:spcPts val="0"/>
              </a:spcAft>
              <a:buSzPts val="2000"/>
              <a:buChar char="○"/>
              <a:defRPr sz="2000"/>
            </a:lvl5pPr>
            <a:lvl6pPr marL="2743200" lvl="5" indent="-355600">
              <a:spcBef>
                <a:spcPts val="0"/>
              </a:spcBef>
              <a:spcAft>
                <a:spcPts val="0"/>
              </a:spcAft>
              <a:buSzPts val="2000"/>
              <a:buChar char="■"/>
              <a:defRPr sz="2000"/>
            </a:lvl6pPr>
            <a:lvl7pPr marL="3200400" lvl="6" indent="-355600">
              <a:spcBef>
                <a:spcPts val="0"/>
              </a:spcBef>
              <a:spcAft>
                <a:spcPts val="0"/>
              </a:spcAft>
              <a:buSzPts val="2000"/>
              <a:buChar char="●"/>
              <a:defRPr sz="2000"/>
            </a:lvl7pPr>
            <a:lvl8pPr marL="3657600" lvl="7" indent="-355600">
              <a:spcBef>
                <a:spcPts val="0"/>
              </a:spcBef>
              <a:spcAft>
                <a:spcPts val="0"/>
              </a:spcAft>
              <a:buSzPts val="2000"/>
              <a:buChar char="○"/>
              <a:defRPr sz="2000"/>
            </a:lvl8pPr>
            <a:lvl9pPr marL="4114800" lvl="8" indent="-355600">
              <a:spcBef>
                <a:spcPts val="0"/>
              </a:spcBef>
              <a:spcAft>
                <a:spcPts val="0"/>
              </a:spcAft>
              <a:buSzPts val="2000"/>
              <a:buChar char="■"/>
              <a:defRPr sz="2000"/>
            </a:lvl9pPr>
          </a:lstStyle>
          <a:p>
            <a:endParaRPr/>
          </a:p>
        </p:txBody>
      </p:sp>
      <p:sp>
        <p:nvSpPr>
          <p:cNvPr id="31" name="Google Shape;31;p6"/>
          <p:cNvSpPr txBox="1">
            <a:spLocks noGrp="1"/>
          </p:cNvSpPr>
          <p:nvPr>
            <p:ph type="body" idx="2"/>
          </p:nvPr>
        </p:nvSpPr>
        <p:spPr>
          <a:xfrm>
            <a:off x="4681053" y="956004"/>
            <a:ext cx="3621900" cy="2965500"/>
          </a:xfrm>
          <a:prstGeom prst="rect">
            <a:avLst/>
          </a:prstGeom>
        </p:spPr>
        <p:txBody>
          <a:bodyPr spcFirstLastPara="1" wrap="square" lIns="91425" tIns="91425" rIns="91425" bIns="91425" anchor="t" anchorCtr="0">
            <a:noAutofit/>
          </a:bodyPr>
          <a:lstStyle>
            <a:lvl1pPr marL="457200" lvl="0" indent="-355600">
              <a:spcBef>
                <a:spcPts val="600"/>
              </a:spcBef>
              <a:spcAft>
                <a:spcPts val="0"/>
              </a:spcAft>
              <a:buSzPts val="2000"/>
              <a:buChar char="⊡"/>
              <a:defRPr sz="2000"/>
            </a:lvl1pPr>
            <a:lvl2pPr marL="914400" lvl="1" indent="-355600">
              <a:spcBef>
                <a:spcPts val="0"/>
              </a:spcBef>
              <a:spcAft>
                <a:spcPts val="0"/>
              </a:spcAft>
              <a:buSzPts val="2000"/>
              <a:buChar char="□"/>
              <a:defRPr sz="2000"/>
            </a:lvl2pPr>
            <a:lvl3pPr marL="1371600" lvl="2" indent="-355600">
              <a:spcBef>
                <a:spcPts val="0"/>
              </a:spcBef>
              <a:spcAft>
                <a:spcPts val="0"/>
              </a:spcAft>
              <a:buSzPts val="2000"/>
              <a:buChar char="■"/>
              <a:defRPr sz="2000"/>
            </a:lvl3pPr>
            <a:lvl4pPr marL="1828800" lvl="3" indent="-355600">
              <a:spcBef>
                <a:spcPts val="0"/>
              </a:spcBef>
              <a:spcAft>
                <a:spcPts val="0"/>
              </a:spcAft>
              <a:buSzPts val="2000"/>
              <a:buChar char="●"/>
              <a:defRPr sz="2000"/>
            </a:lvl4pPr>
            <a:lvl5pPr marL="2286000" lvl="4" indent="-355600">
              <a:spcBef>
                <a:spcPts val="0"/>
              </a:spcBef>
              <a:spcAft>
                <a:spcPts val="0"/>
              </a:spcAft>
              <a:buSzPts val="2000"/>
              <a:buChar char="○"/>
              <a:defRPr sz="2000"/>
            </a:lvl5pPr>
            <a:lvl6pPr marL="2743200" lvl="5" indent="-355600">
              <a:spcBef>
                <a:spcPts val="0"/>
              </a:spcBef>
              <a:spcAft>
                <a:spcPts val="0"/>
              </a:spcAft>
              <a:buSzPts val="2000"/>
              <a:buChar char="■"/>
              <a:defRPr sz="2000"/>
            </a:lvl6pPr>
            <a:lvl7pPr marL="3200400" lvl="6" indent="-355600">
              <a:spcBef>
                <a:spcPts val="0"/>
              </a:spcBef>
              <a:spcAft>
                <a:spcPts val="0"/>
              </a:spcAft>
              <a:buSzPts val="2000"/>
              <a:buChar char="●"/>
              <a:defRPr sz="2000"/>
            </a:lvl7pPr>
            <a:lvl8pPr marL="3657600" lvl="7" indent="-355600">
              <a:spcBef>
                <a:spcPts val="0"/>
              </a:spcBef>
              <a:spcAft>
                <a:spcPts val="0"/>
              </a:spcAft>
              <a:buSzPts val="2000"/>
              <a:buChar char="○"/>
              <a:defRPr sz="2000"/>
            </a:lvl8pPr>
            <a:lvl9pPr marL="4114800" lvl="8" indent="-355600">
              <a:spcBef>
                <a:spcPts val="0"/>
              </a:spcBef>
              <a:spcAft>
                <a:spcPts val="0"/>
              </a:spcAft>
              <a:buSzPts val="2000"/>
              <a:buChar char="■"/>
              <a:defRPr sz="2000"/>
            </a:lvl9pPr>
          </a:lstStyle>
          <a:p>
            <a:endParaRPr/>
          </a:p>
        </p:txBody>
      </p:sp>
      <p:sp>
        <p:nvSpPr>
          <p:cNvPr id="32" name="Google Shape;32;p6"/>
          <p:cNvSpPr txBox="1">
            <a:spLocks noGrp="1"/>
          </p:cNvSpPr>
          <p:nvPr>
            <p:ph type="sldNum" idx="12"/>
          </p:nvPr>
        </p:nvSpPr>
        <p:spPr>
          <a:xfrm>
            <a:off x="-125" y="4869225"/>
            <a:ext cx="9144000" cy="2742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 3 columns">
  <p:cSld name="TITLE_AND_TWO_COLUMNS_1">
    <p:spTree>
      <p:nvGrpSpPr>
        <p:cNvPr id="1" name="Shape 33"/>
        <p:cNvGrpSpPr/>
        <p:nvPr/>
      </p:nvGrpSpPr>
      <p:grpSpPr>
        <a:xfrm>
          <a:off x="0" y="0"/>
          <a:ext cx="0" cy="0"/>
          <a:chOff x="0" y="0"/>
          <a:chExt cx="0" cy="0"/>
        </a:xfrm>
      </p:grpSpPr>
      <p:sp>
        <p:nvSpPr>
          <p:cNvPr id="34" name="Google Shape;34;p7"/>
          <p:cNvSpPr/>
          <p:nvPr/>
        </p:nvSpPr>
        <p:spPr>
          <a:xfrm>
            <a:off x="259950" y="274275"/>
            <a:ext cx="8624125" cy="4594950"/>
          </a:xfrm>
          <a:custGeom>
            <a:avLst/>
            <a:gdLst/>
            <a:ahLst/>
            <a:cxnLst/>
            <a:rect l="l" t="t" r="r" b="b"/>
            <a:pathLst>
              <a:path w="344965" h="183798" extrusionOk="0">
                <a:moveTo>
                  <a:pt x="114070" y="38"/>
                </a:moveTo>
                <a:lnTo>
                  <a:pt x="0" y="0"/>
                </a:lnTo>
                <a:lnTo>
                  <a:pt x="0" y="183798"/>
                </a:lnTo>
                <a:lnTo>
                  <a:pt x="344965" y="183798"/>
                </a:lnTo>
                <a:lnTo>
                  <a:pt x="344965" y="0"/>
                </a:lnTo>
                <a:lnTo>
                  <a:pt x="231506" y="0"/>
                </a:lnTo>
              </a:path>
            </a:pathLst>
          </a:custGeom>
          <a:noFill/>
          <a:ln w="76200" cap="flat" cmpd="sng">
            <a:solidFill>
              <a:srgbClr val="FF9E00"/>
            </a:solidFill>
            <a:prstDash val="solid"/>
            <a:miter lim="8000"/>
            <a:headEnd type="none" w="med" len="med"/>
            <a:tailEnd type="none" w="med" len="med"/>
          </a:ln>
        </p:spPr>
      </p:sp>
      <p:sp>
        <p:nvSpPr>
          <p:cNvPr id="35" name="Google Shape;35;p7"/>
          <p:cNvSpPr txBox="1">
            <a:spLocks noGrp="1"/>
          </p:cNvSpPr>
          <p:nvPr>
            <p:ph type="title"/>
          </p:nvPr>
        </p:nvSpPr>
        <p:spPr>
          <a:xfrm>
            <a:off x="3241650" y="91566"/>
            <a:ext cx="2660700" cy="733800"/>
          </a:xfrm>
          <a:prstGeom prst="rect">
            <a:avLst/>
          </a:prstGeom>
        </p:spPr>
        <p:txBody>
          <a:bodyPr spcFirstLastPara="1" wrap="square" lIns="91425" tIns="91425" rIns="91425" bIns="91425" anchor="t" anchorCtr="0">
            <a:noAutofit/>
          </a:bodyPr>
          <a:lstStyle>
            <a:lvl1pPr lvl="0" rtl="0">
              <a:spcBef>
                <a:spcPts val="0"/>
              </a:spcBef>
              <a:spcAft>
                <a:spcPts val="0"/>
              </a:spcAft>
              <a:buSzPts val="1200"/>
              <a:buNone/>
              <a:defRPr/>
            </a:lvl1pPr>
            <a:lvl2pPr lvl="1" rtl="0">
              <a:spcBef>
                <a:spcPts val="0"/>
              </a:spcBef>
              <a:spcAft>
                <a:spcPts val="0"/>
              </a:spcAft>
              <a:buSzPts val="1200"/>
              <a:buNone/>
              <a:defRPr/>
            </a:lvl2pPr>
            <a:lvl3pPr lvl="2" rtl="0">
              <a:spcBef>
                <a:spcPts val="0"/>
              </a:spcBef>
              <a:spcAft>
                <a:spcPts val="0"/>
              </a:spcAft>
              <a:buSzPts val="1200"/>
              <a:buNone/>
              <a:defRPr/>
            </a:lvl3pPr>
            <a:lvl4pPr lvl="3" rtl="0">
              <a:spcBef>
                <a:spcPts val="0"/>
              </a:spcBef>
              <a:spcAft>
                <a:spcPts val="0"/>
              </a:spcAft>
              <a:buSzPts val="1200"/>
              <a:buNone/>
              <a:defRPr/>
            </a:lvl4pPr>
            <a:lvl5pPr lvl="4" rtl="0">
              <a:spcBef>
                <a:spcPts val="0"/>
              </a:spcBef>
              <a:spcAft>
                <a:spcPts val="0"/>
              </a:spcAft>
              <a:buSzPts val="1200"/>
              <a:buNone/>
              <a:defRPr/>
            </a:lvl5pPr>
            <a:lvl6pPr lvl="5" rtl="0">
              <a:spcBef>
                <a:spcPts val="0"/>
              </a:spcBef>
              <a:spcAft>
                <a:spcPts val="0"/>
              </a:spcAft>
              <a:buSzPts val="1200"/>
              <a:buNone/>
              <a:defRPr/>
            </a:lvl6pPr>
            <a:lvl7pPr lvl="6" rtl="0">
              <a:spcBef>
                <a:spcPts val="0"/>
              </a:spcBef>
              <a:spcAft>
                <a:spcPts val="0"/>
              </a:spcAft>
              <a:buSzPts val="1200"/>
              <a:buNone/>
              <a:defRPr/>
            </a:lvl7pPr>
            <a:lvl8pPr lvl="7" rtl="0">
              <a:spcBef>
                <a:spcPts val="0"/>
              </a:spcBef>
              <a:spcAft>
                <a:spcPts val="0"/>
              </a:spcAft>
              <a:buSzPts val="1200"/>
              <a:buNone/>
              <a:defRPr/>
            </a:lvl8pPr>
            <a:lvl9pPr lvl="8" rtl="0">
              <a:spcBef>
                <a:spcPts val="0"/>
              </a:spcBef>
              <a:spcAft>
                <a:spcPts val="0"/>
              </a:spcAft>
              <a:buSzPts val="1200"/>
              <a:buNone/>
              <a:defRPr/>
            </a:lvl9pPr>
          </a:lstStyle>
          <a:p>
            <a:endParaRPr/>
          </a:p>
        </p:txBody>
      </p:sp>
      <p:sp>
        <p:nvSpPr>
          <p:cNvPr id="36" name="Google Shape;36;p7"/>
          <p:cNvSpPr txBox="1">
            <a:spLocks noGrp="1"/>
          </p:cNvSpPr>
          <p:nvPr>
            <p:ph type="body" idx="1"/>
          </p:nvPr>
        </p:nvSpPr>
        <p:spPr>
          <a:xfrm>
            <a:off x="753900" y="971550"/>
            <a:ext cx="2440500" cy="3241500"/>
          </a:xfrm>
          <a:prstGeom prst="rect">
            <a:avLst/>
          </a:prstGeom>
        </p:spPr>
        <p:txBody>
          <a:bodyPr spcFirstLastPara="1" wrap="square" lIns="91425" tIns="91425" rIns="91425" bIns="91425" anchor="t" anchorCtr="0">
            <a:noAutofit/>
          </a:bodyPr>
          <a:lstStyle>
            <a:lvl1pPr marL="457200" lvl="0" indent="-342900" rtl="0">
              <a:spcBef>
                <a:spcPts val="600"/>
              </a:spcBef>
              <a:spcAft>
                <a:spcPts val="0"/>
              </a:spcAft>
              <a:buSzPts val="1800"/>
              <a:buChar char="⊡"/>
              <a:defRPr sz="1800"/>
            </a:lvl1pPr>
            <a:lvl2pPr marL="914400" lvl="1" indent="-342900" rtl="0">
              <a:spcBef>
                <a:spcPts val="0"/>
              </a:spcBef>
              <a:spcAft>
                <a:spcPts val="0"/>
              </a:spcAft>
              <a:buSzPts val="1800"/>
              <a:buChar char="□"/>
              <a:defRPr sz="1800"/>
            </a:lvl2pPr>
            <a:lvl3pPr marL="1371600" lvl="2" indent="-342900" rtl="0">
              <a:spcBef>
                <a:spcPts val="0"/>
              </a:spcBef>
              <a:spcAft>
                <a:spcPts val="0"/>
              </a:spcAft>
              <a:buSzPts val="1800"/>
              <a:buChar char="■"/>
              <a:defRPr sz="1800"/>
            </a:lvl3pPr>
            <a:lvl4pPr marL="1828800" lvl="3" indent="-342900" rtl="0">
              <a:spcBef>
                <a:spcPts val="0"/>
              </a:spcBef>
              <a:spcAft>
                <a:spcPts val="0"/>
              </a:spcAft>
              <a:buSzPts val="1800"/>
              <a:buChar char="●"/>
              <a:defRPr/>
            </a:lvl4pPr>
            <a:lvl5pPr marL="2286000" lvl="4" indent="-342900" rtl="0">
              <a:spcBef>
                <a:spcPts val="0"/>
              </a:spcBef>
              <a:spcAft>
                <a:spcPts val="0"/>
              </a:spcAft>
              <a:buSzPts val="1800"/>
              <a:buChar char="○"/>
              <a:defRPr/>
            </a:lvl5pPr>
            <a:lvl6pPr marL="2743200" lvl="5" indent="-342900" rtl="0">
              <a:spcBef>
                <a:spcPts val="0"/>
              </a:spcBef>
              <a:spcAft>
                <a:spcPts val="0"/>
              </a:spcAft>
              <a:buSzPts val="1800"/>
              <a:buChar char="■"/>
              <a:defRPr/>
            </a:lvl6pPr>
            <a:lvl7pPr marL="3200400" lvl="6" indent="-342900" rtl="0">
              <a:spcBef>
                <a:spcPts val="0"/>
              </a:spcBef>
              <a:spcAft>
                <a:spcPts val="0"/>
              </a:spcAft>
              <a:buSzPts val="1800"/>
              <a:buChar char="●"/>
              <a:defRPr/>
            </a:lvl7pPr>
            <a:lvl8pPr marL="3657600" lvl="7" indent="-342900" rtl="0">
              <a:spcBef>
                <a:spcPts val="0"/>
              </a:spcBef>
              <a:spcAft>
                <a:spcPts val="0"/>
              </a:spcAft>
              <a:buSzPts val="1800"/>
              <a:buChar char="○"/>
              <a:defRPr/>
            </a:lvl8pPr>
            <a:lvl9pPr marL="4114800" lvl="8" indent="-342900" rtl="0">
              <a:spcBef>
                <a:spcPts val="0"/>
              </a:spcBef>
              <a:spcAft>
                <a:spcPts val="0"/>
              </a:spcAft>
              <a:buSzPts val="1800"/>
              <a:buChar char="■"/>
              <a:defRPr/>
            </a:lvl9pPr>
          </a:lstStyle>
          <a:p>
            <a:endParaRPr/>
          </a:p>
        </p:txBody>
      </p:sp>
      <p:sp>
        <p:nvSpPr>
          <p:cNvPr id="37" name="Google Shape;37;p7"/>
          <p:cNvSpPr txBox="1">
            <a:spLocks noGrp="1"/>
          </p:cNvSpPr>
          <p:nvPr>
            <p:ph type="body" idx="2"/>
          </p:nvPr>
        </p:nvSpPr>
        <p:spPr>
          <a:xfrm>
            <a:off x="3319596" y="971550"/>
            <a:ext cx="2440500" cy="3241500"/>
          </a:xfrm>
          <a:prstGeom prst="rect">
            <a:avLst/>
          </a:prstGeom>
        </p:spPr>
        <p:txBody>
          <a:bodyPr spcFirstLastPara="1" wrap="square" lIns="91425" tIns="91425" rIns="91425" bIns="91425" anchor="t" anchorCtr="0">
            <a:noAutofit/>
          </a:bodyPr>
          <a:lstStyle>
            <a:lvl1pPr marL="457200" lvl="0" indent="-342900" rtl="0">
              <a:spcBef>
                <a:spcPts val="600"/>
              </a:spcBef>
              <a:spcAft>
                <a:spcPts val="0"/>
              </a:spcAft>
              <a:buSzPts val="1800"/>
              <a:buChar char="⊡"/>
              <a:defRPr sz="1800"/>
            </a:lvl1pPr>
            <a:lvl2pPr marL="914400" lvl="1" indent="-342900" rtl="0">
              <a:spcBef>
                <a:spcPts val="0"/>
              </a:spcBef>
              <a:spcAft>
                <a:spcPts val="0"/>
              </a:spcAft>
              <a:buSzPts val="1800"/>
              <a:buChar char="□"/>
              <a:defRPr sz="1800"/>
            </a:lvl2pPr>
            <a:lvl3pPr marL="1371600" lvl="2" indent="-342900" rtl="0">
              <a:spcBef>
                <a:spcPts val="0"/>
              </a:spcBef>
              <a:spcAft>
                <a:spcPts val="0"/>
              </a:spcAft>
              <a:buSzPts val="1800"/>
              <a:buChar char="■"/>
              <a:defRPr sz="1800"/>
            </a:lvl3pPr>
            <a:lvl4pPr marL="1828800" lvl="3" indent="-342900" rtl="0">
              <a:spcBef>
                <a:spcPts val="0"/>
              </a:spcBef>
              <a:spcAft>
                <a:spcPts val="0"/>
              </a:spcAft>
              <a:buSzPts val="1800"/>
              <a:buChar char="●"/>
              <a:defRPr/>
            </a:lvl4pPr>
            <a:lvl5pPr marL="2286000" lvl="4" indent="-342900" rtl="0">
              <a:spcBef>
                <a:spcPts val="0"/>
              </a:spcBef>
              <a:spcAft>
                <a:spcPts val="0"/>
              </a:spcAft>
              <a:buSzPts val="1800"/>
              <a:buChar char="○"/>
              <a:defRPr/>
            </a:lvl5pPr>
            <a:lvl6pPr marL="2743200" lvl="5" indent="-342900" rtl="0">
              <a:spcBef>
                <a:spcPts val="0"/>
              </a:spcBef>
              <a:spcAft>
                <a:spcPts val="0"/>
              </a:spcAft>
              <a:buSzPts val="1800"/>
              <a:buChar char="■"/>
              <a:defRPr/>
            </a:lvl6pPr>
            <a:lvl7pPr marL="3200400" lvl="6" indent="-342900" rtl="0">
              <a:spcBef>
                <a:spcPts val="0"/>
              </a:spcBef>
              <a:spcAft>
                <a:spcPts val="0"/>
              </a:spcAft>
              <a:buSzPts val="1800"/>
              <a:buChar char="●"/>
              <a:defRPr/>
            </a:lvl7pPr>
            <a:lvl8pPr marL="3657600" lvl="7" indent="-342900" rtl="0">
              <a:spcBef>
                <a:spcPts val="0"/>
              </a:spcBef>
              <a:spcAft>
                <a:spcPts val="0"/>
              </a:spcAft>
              <a:buSzPts val="1800"/>
              <a:buChar char="○"/>
              <a:defRPr/>
            </a:lvl8pPr>
            <a:lvl9pPr marL="4114800" lvl="8" indent="-342900" rtl="0">
              <a:spcBef>
                <a:spcPts val="0"/>
              </a:spcBef>
              <a:spcAft>
                <a:spcPts val="0"/>
              </a:spcAft>
              <a:buSzPts val="1800"/>
              <a:buChar char="■"/>
              <a:defRPr/>
            </a:lvl9pPr>
          </a:lstStyle>
          <a:p>
            <a:endParaRPr/>
          </a:p>
        </p:txBody>
      </p:sp>
      <p:sp>
        <p:nvSpPr>
          <p:cNvPr id="38" name="Google Shape;38;p7"/>
          <p:cNvSpPr txBox="1">
            <a:spLocks noGrp="1"/>
          </p:cNvSpPr>
          <p:nvPr>
            <p:ph type="body" idx="3"/>
          </p:nvPr>
        </p:nvSpPr>
        <p:spPr>
          <a:xfrm>
            <a:off x="5885292" y="971550"/>
            <a:ext cx="2440500" cy="3241500"/>
          </a:xfrm>
          <a:prstGeom prst="rect">
            <a:avLst/>
          </a:prstGeom>
        </p:spPr>
        <p:txBody>
          <a:bodyPr spcFirstLastPara="1" wrap="square" lIns="91425" tIns="91425" rIns="91425" bIns="91425" anchor="t" anchorCtr="0">
            <a:noAutofit/>
          </a:bodyPr>
          <a:lstStyle>
            <a:lvl1pPr marL="457200" lvl="0" indent="-342900" rtl="0">
              <a:spcBef>
                <a:spcPts val="600"/>
              </a:spcBef>
              <a:spcAft>
                <a:spcPts val="0"/>
              </a:spcAft>
              <a:buSzPts val="1800"/>
              <a:buChar char="⊡"/>
              <a:defRPr sz="1800"/>
            </a:lvl1pPr>
            <a:lvl2pPr marL="914400" lvl="1" indent="-342900" rtl="0">
              <a:spcBef>
                <a:spcPts val="0"/>
              </a:spcBef>
              <a:spcAft>
                <a:spcPts val="0"/>
              </a:spcAft>
              <a:buSzPts val="1800"/>
              <a:buChar char="□"/>
              <a:defRPr sz="1800"/>
            </a:lvl2pPr>
            <a:lvl3pPr marL="1371600" lvl="2" indent="-342900" rtl="0">
              <a:spcBef>
                <a:spcPts val="0"/>
              </a:spcBef>
              <a:spcAft>
                <a:spcPts val="0"/>
              </a:spcAft>
              <a:buSzPts val="1800"/>
              <a:buChar char="■"/>
              <a:defRPr sz="1800"/>
            </a:lvl3pPr>
            <a:lvl4pPr marL="1828800" lvl="3" indent="-342900" rtl="0">
              <a:spcBef>
                <a:spcPts val="0"/>
              </a:spcBef>
              <a:spcAft>
                <a:spcPts val="0"/>
              </a:spcAft>
              <a:buSzPts val="1800"/>
              <a:buChar char="●"/>
              <a:defRPr/>
            </a:lvl4pPr>
            <a:lvl5pPr marL="2286000" lvl="4" indent="-342900" rtl="0">
              <a:spcBef>
                <a:spcPts val="0"/>
              </a:spcBef>
              <a:spcAft>
                <a:spcPts val="0"/>
              </a:spcAft>
              <a:buSzPts val="1800"/>
              <a:buChar char="○"/>
              <a:defRPr/>
            </a:lvl5pPr>
            <a:lvl6pPr marL="2743200" lvl="5" indent="-342900" rtl="0">
              <a:spcBef>
                <a:spcPts val="0"/>
              </a:spcBef>
              <a:spcAft>
                <a:spcPts val="0"/>
              </a:spcAft>
              <a:buSzPts val="1800"/>
              <a:buChar char="■"/>
              <a:defRPr/>
            </a:lvl6pPr>
            <a:lvl7pPr marL="3200400" lvl="6" indent="-342900" rtl="0">
              <a:spcBef>
                <a:spcPts val="0"/>
              </a:spcBef>
              <a:spcAft>
                <a:spcPts val="0"/>
              </a:spcAft>
              <a:buSzPts val="1800"/>
              <a:buChar char="●"/>
              <a:defRPr/>
            </a:lvl7pPr>
            <a:lvl8pPr marL="3657600" lvl="7" indent="-342900" rtl="0">
              <a:spcBef>
                <a:spcPts val="0"/>
              </a:spcBef>
              <a:spcAft>
                <a:spcPts val="0"/>
              </a:spcAft>
              <a:buSzPts val="1800"/>
              <a:buChar char="○"/>
              <a:defRPr/>
            </a:lvl8pPr>
            <a:lvl9pPr marL="4114800" lvl="8" indent="-342900" rtl="0">
              <a:spcBef>
                <a:spcPts val="0"/>
              </a:spcBef>
              <a:spcAft>
                <a:spcPts val="0"/>
              </a:spcAft>
              <a:buSzPts val="1800"/>
              <a:buChar char="■"/>
              <a:defRPr/>
            </a:lvl9pPr>
          </a:lstStyle>
          <a:p>
            <a:endParaRPr/>
          </a:p>
        </p:txBody>
      </p:sp>
      <p:sp>
        <p:nvSpPr>
          <p:cNvPr id="39" name="Google Shape;39;p7"/>
          <p:cNvSpPr txBox="1">
            <a:spLocks noGrp="1"/>
          </p:cNvSpPr>
          <p:nvPr>
            <p:ph type="sldNum" idx="12"/>
          </p:nvPr>
        </p:nvSpPr>
        <p:spPr>
          <a:xfrm>
            <a:off x="-125" y="4869225"/>
            <a:ext cx="9144000" cy="2742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0"/>
        <p:cNvGrpSpPr/>
        <p:nvPr/>
      </p:nvGrpSpPr>
      <p:grpSpPr>
        <a:xfrm>
          <a:off x="0" y="0"/>
          <a:ext cx="0" cy="0"/>
          <a:chOff x="0" y="0"/>
          <a:chExt cx="0" cy="0"/>
        </a:xfrm>
      </p:grpSpPr>
      <p:sp>
        <p:nvSpPr>
          <p:cNvPr id="41" name="Google Shape;41;p8"/>
          <p:cNvSpPr txBox="1">
            <a:spLocks noGrp="1"/>
          </p:cNvSpPr>
          <p:nvPr>
            <p:ph type="title"/>
          </p:nvPr>
        </p:nvSpPr>
        <p:spPr>
          <a:xfrm>
            <a:off x="3241650" y="91566"/>
            <a:ext cx="2660700" cy="733800"/>
          </a:xfrm>
          <a:prstGeom prst="rect">
            <a:avLst/>
          </a:prstGeom>
        </p:spPr>
        <p:txBody>
          <a:bodyPr spcFirstLastPara="1" wrap="square" lIns="91425" tIns="91425" rIns="91425" bIns="91425" anchor="t" anchorCtr="0">
            <a:noAutofit/>
          </a:bodyPr>
          <a:lstStyle>
            <a:lvl1pPr lvl="0">
              <a:spcBef>
                <a:spcPts val="0"/>
              </a:spcBef>
              <a:spcAft>
                <a:spcPts val="0"/>
              </a:spcAft>
              <a:buSzPts val="1200"/>
              <a:buNone/>
              <a:defRPr/>
            </a:lvl1pPr>
            <a:lvl2pPr lvl="1">
              <a:spcBef>
                <a:spcPts val="0"/>
              </a:spcBef>
              <a:spcAft>
                <a:spcPts val="0"/>
              </a:spcAft>
              <a:buSzPts val="1200"/>
              <a:buNone/>
              <a:defRPr/>
            </a:lvl2pPr>
            <a:lvl3pPr lvl="2">
              <a:spcBef>
                <a:spcPts val="0"/>
              </a:spcBef>
              <a:spcAft>
                <a:spcPts val="0"/>
              </a:spcAft>
              <a:buSzPts val="1200"/>
              <a:buNone/>
              <a:defRPr/>
            </a:lvl3pPr>
            <a:lvl4pPr lvl="3">
              <a:spcBef>
                <a:spcPts val="0"/>
              </a:spcBef>
              <a:spcAft>
                <a:spcPts val="0"/>
              </a:spcAft>
              <a:buSzPts val="1200"/>
              <a:buNone/>
              <a:defRPr/>
            </a:lvl4pPr>
            <a:lvl5pPr lvl="4">
              <a:spcBef>
                <a:spcPts val="0"/>
              </a:spcBef>
              <a:spcAft>
                <a:spcPts val="0"/>
              </a:spcAft>
              <a:buSzPts val="1200"/>
              <a:buNone/>
              <a:defRPr/>
            </a:lvl5pPr>
            <a:lvl6pPr lvl="5">
              <a:spcBef>
                <a:spcPts val="0"/>
              </a:spcBef>
              <a:spcAft>
                <a:spcPts val="0"/>
              </a:spcAft>
              <a:buSzPts val="1200"/>
              <a:buNone/>
              <a:defRPr/>
            </a:lvl6pPr>
            <a:lvl7pPr lvl="6">
              <a:spcBef>
                <a:spcPts val="0"/>
              </a:spcBef>
              <a:spcAft>
                <a:spcPts val="0"/>
              </a:spcAft>
              <a:buSzPts val="1200"/>
              <a:buNone/>
              <a:defRPr/>
            </a:lvl7pPr>
            <a:lvl8pPr lvl="7">
              <a:spcBef>
                <a:spcPts val="0"/>
              </a:spcBef>
              <a:spcAft>
                <a:spcPts val="0"/>
              </a:spcAft>
              <a:buSzPts val="1200"/>
              <a:buNone/>
              <a:defRPr/>
            </a:lvl8pPr>
            <a:lvl9pPr lvl="8">
              <a:spcBef>
                <a:spcPts val="0"/>
              </a:spcBef>
              <a:spcAft>
                <a:spcPts val="0"/>
              </a:spcAft>
              <a:buSzPts val="1200"/>
              <a:buNone/>
              <a:defRPr/>
            </a:lvl9pPr>
          </a:lstStyle>
          <a:p>
            <a:endParaRPr/>
          </a:p>
        </p:txBody>
      </p:sp>
      <p:sp>
        <p:nvSpPr>
          <p:cNvPr id="42" name="Google Shape;42;p8"/>
          <p:cNvSpPr/>
          <p:nvPr/>
        </p:nvSpPr>
        <p:spPr>
          <a:xfrm>
            <a:off x="259950" y="274275"/>
            <a:ext cx="8624125" cy="4594950"/>
          </a:xfrm>
          <a:custGeom>
            <a:avLst/>
            <a:gdLst/>
            <a:ahLst/>
            <a:cxnLst/>
            <a:rect l="l" t="t" r="r" b="b"/>
            <a:pathLst>
              <a:path w="344965" h="183798" extrusionOk="0">
                <a:moveTo>
                  <a:pt x="114070" y="38"/>
                </a:moveTo>
                <a:lnTo>
                  <a:pt x="0" y="0"/>
                </a:lnTo>
                <a:lnTo>
                  <a:pt x="0" y="183798"/>
                </a:lnTo>
                <a:lnTo>
                  <a:pt x="344965" y="183798"/>
                </a:lnTo>
                <a:lnTo>
                  <a:pt x="344965" y="0"/>
                </a:lnTo>
                <a:lnTo>
                  <a:pt x="231506" y="0"/>
                </a:lnTo>
              </a:path>
            </a:pathLst>
          </a:custGeom>
          <a:noFill/>
          <a:ln w="76200" cap="flat" cmpd="sng">
            <a:solidFill>
              <a:srgbClr val="FF9E00"/>
            </a:solidFill>
            <a:prstDash val="solid"/>
            <a:miter lim="8000"/>
            <a:headEnd type="none" w="med" len="med"/>
            <a:tailEnd type="none" w="med" len="med"/>
          </a:ln>
        </p:spPr>
      </p:sp>
      <p:sp>
        <p:nvSpPr>
          <p:cNvPr id="43" name="Google Shape;43;p8"/>
          <p:cNvSpPr txBox="1">
            <a:spLocks noGrp="1"/>
          </p:cNvSpPr>
          <p:nvPr>
            <p:ph type="sldNum" idx="12"/>
          </p:nvPr>
        </p:nvSpPr>
        <p:spPr>
          <a:xfrm>
            <a:off x="-125" y="4869225"/>
            <a:ext cx="9144000" cy="2742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4"/>
        <p:cNvGrpSpPr/>
        <p:nvPr/>
      </p:nvGrpSpPr>
      <p:grpSpPr>
        <a:xfrm>
          <a:off x="0" y="0"/>
          <a:ext cx="0" cy="0"/>
          <a:chOff x="0" y="0"/>
          <a:chExt cx="0" cy="0"/>
        </a:xfrm>
      </p:grpSpPr>
      <p:sp>
        <p:nvSpPr>
          <p:cNvPr id="45" name="Google Shape;45;p9"/>
          <p:cNvSpPr/>
          <p:nvPr/>
        </p:nvSpPr>
        <p:spPr>
          <a:xfrm rot="10800000" flipH="1">
            <a:off x="259950" y="274275"/>
            <a:ext cx="8624125" cy="4594950"/>
          </a:xfrm>
          <a:custGeom>
            <a:avLst/>
            <a:gdLst/>
            <a:ahLst/>
            <a:cxnLst/>
            <a:rect l="l" t="t" r="r" b="b"/>
            <a:pathLst>
              <a:path w="344965" h="183798" extrusionOk="0">
                <a:moveTo>
                  <a:pt x="114070" y="38"/>
                </a:moveTo>
                <a:lnTo>
                  <a:pt x="0" y="0"/>
                </a:lnTo>
                <a:lnTo>
                  <a:pt x="0" y="183798"/>
                </a:lnTo>
                <a:lnTo>
                  <a:pt x="344965" y="183798"/>
                </a:lnTo>
                <a:lnTo>
                  <a:pt x="344965" y="0"/>
                </a:lnTo>
                <a:lnTo>
                  <a:pt x="231506" y="0"/>
                </a:lnTo>
              </a:path>
            </a:pathLst>
          </a:custGeom>
          <a:noFill/>
          <a:ln w="76200" cap="flat" cmpd="sng">
            <a:solidFill>
              <a:srgbClr val="FF9E00"/>
            </a:solidFill>
            <a:prstDash val="solid"/>
            <a:miter lim="8000"/>
            <a:headEnd type="none" w="med" len="med"/>
            <a:tailEnd type="none" w="med" len="med"/>
          </a:ln>
        </p:spPr>
      </p:sp>
      <p:sp>
        <p:nvSpPr>
          <p:cNvPr id="46" name="Google Shape;46;p9"/>
          <p:cNvSpPr txBox="1">
            <a:spLocks noGrp="1"/>
          </p:cNvSpPr>
          <p:nvPr>
            <p:ph type="body" idx="1"/>
          </p:nvPr>
        </p:nvSpPr>
        <p:spPr>
          <a:xfrm>
            <a:off x="3104100" y="4513082"/>
            <a:ext cx="2935800" cy="519600"/>
          </a:xfrm>
          <a:prstGeom prst="rect">
            <a:avLst/>
          </a:prstGeom>
        </p:spPr>
        <p:txBody>
          <a:bodyPr spcFirstLastPara="1" wrap="square" lIns="91425" tIns="91425" rIns="91425" bIns="91425" anchor="b" anchorCtr="0">
            <a:noAutofit/>
          </a:bodyPr>
          <a:lstStyle>
            <a:lvl1pPr marL="457200" lvl="0" indent="-228600" algn="ctr">
              <a:spcBef>
                <a:spcPts val="360"/>
              </a:spcBef>
              <a:spcAft>
                <a:spcPts val="0"/>
              </a:spcAft>
              <a:buClr>
                <a:srgbClr val="999999"/>
              </a:buClr>
              <a:buSzPts val="1200"/>
              <a:buNone/>
              <a:defRPr sz="1200" i="1">
                <a:solidFill>
                  <a:srgbClr val="999999"/>
                </a:solidFill>
              </a:defRPr>
            </a:lvl1pPr>
          </a:lstStyle>
          <a:p>
            <a:endParaRPr/>
          </a:p>
        </p:txBody>
      </p:sp>
      <p:sp>
        <p:nvSpPr>
          <p:cNvPr id="47" name="Google Shape;47;p9"/>
          <p:cNvSpPr txBox="1">
            <a:spLocks noGrp="1"/>
          </p:cNvSpPr>
          <p:nvPr>
            <p:ph type="sldNum" idx="12"/>
          </p:nvPr>
        </p:nvSpPr>
        <p:spPr>
          <a:xfrm>
            <a:off x="-125" y="4869225"/>
            <a:ext cx="9144000" cy="2742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0"/>
          <p:cNvSpPr/>
          <p:nvPr/>
        </p:nvSpPr>
        <p:spPr>
          <a:xfrm>
            <a:off x="558125" y="550425"/>
            <a:ext cx="8028198" cy="4042637"/>
          </a:xfrm>
          <a:custGeom>
            <a:avLst/>
            <a:gdLst/>
            <a:ahLst/>
            <a:cxnLst/>
            <a:rect l="l" t="t" r="r" b="b"/>
            <a:pathLst>
              <a:path w="344965" h="183798" extrusionOk="0">
                <a:moveTo>
                  <a:pt x="144041" y="38"/>
                </a:moveTo>
                <a:lnTo>
                  <a:pt x="0" y="0"/>
                </a:lnTo>
                <a:lnTo>
                  <a:pt x="0" y="183798"/>
                </a:lnTo>
                <a:lnTo>
                  <a:pt x="344965" y="183798"/>
                </a:lnTo>
                <a:lnTo>
                  <a:pt x="344965" y="0"/>
                </a:lnTo>
                <a:lnTo>
                  <a:pt x="202146" y="38"/>
                </a:lnTo>
              </a:path>
            </a:pathLst>
          </a:custGeom>
          <a:noFill/>
          <a:ln w="76200" cap="flat" cmpd="sng">
            <a:solidFill>
              <a:srgbClr val="FF9E00"/>
            </a:solidFill>
            <a:prstDash val="solid"/>
            <a:miter lim="8000"/>
            <a:headEnd type="none" w="med" len="med"/>
            <a:tailEnd type="none" w="med" len="med"/>
          </a:ln>
        </p:spPr>
      </p:sp>
      <p:sp>
        <p:nvSpPr>
          <p:cNvPr id="50" name="Google Shape;50;p10"/>
          <p:cNvSpPr txBox="1">
            <a:spLocks noGrp="1"/>
          </p:cNvSpPr>
          <p:nvPr>
            <p:ph type="sldNum" idx="12"/>
          </p:nvPr>
        </p:nvSpPr>
        <p:spPr>
          <a:xfrm>
            <a:off x="-125" y="4593050"/>
            <a:ext cx="9144000" cy="5505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lank inverse">
  <p:cSld name="BLANK_1">
    <p:bg>
      <p:bgPr>
        <a:solidFill>
          <a:srgbClr val="434343"/>
        </a:solidFill>
        <a:effectLst/>
      </p:bgPr>
    </p:bg>
    <p:spTree>
      <p:nvGrpSpPr>
        <p:cNvPr id="1" name="Shape 51"/>
        <p:cNvGrpSpPr/>
        <p:nvPr/>
      </p:nvGrpSpPr>
      <p:grpSpPr>
        <a:xfrm>
          <a:off x="0" y="0"/>
          <a:ext cx="0" cy="0"/>
          <a:chOff x="0" y="0"/>
          <a:chExt cx="0" cy="0"/>
        </a:xfrm>
      </p:grpSpPr>
      <p:sp>
        <p:nvSpPr>
          <p:cNvPr id="52" name="Google Shape;52;p11"/>
          <p:cNvSpPr/>
          <p:nvPr/>
        </p:nvSpPr>
        <p:spPr>
          <a:xfrm>
            <a:off x="558125" y="550425"/>
            <a:ext cx="8028198" cy="4042637"/>
          </a:xfrm>
          <a:custGeom>
            <a:avLst/>
            <a:gdLst/>
            <a:ahLst/>
            <a:cxnLst/>
            <a:rect l="l" t="t" r="r" b="b"/>
            <a:pathLst>
              <a:path w="344965" h="183798" extrusionOk="0">
                <a:moveTo>
                  <a:pt x="144041" y="38"/>
                </a:moveTo>
                <a:lnTo>
                  <a:pt x="0" y="0"/>
                </a:lnTo>
                <a:lnTo>
                  <a:pt x="0" y="183798"/>
                </a:lnTo>
                <a:lnTo>
                  <a:pt x="344965" y="183798"/>
                </a:lnTo>
                <a:lnTo>
                  <a:pt x="344965" y="0"/>
                </a:lnTo>
                <a:lnTo>
                  <a:pt x="202146" y="38"/>
                </a:lnTo>
              </a:path>
            </a:pathLst>
          </a:custGeom>
          <a:noFill/>
          <a:ln w="76200" cap="flat" cmpd="sng">
            <a:solidFill>
              <a:srgbClr val="FFFFFF"/>
            </a:solidFill>
            <a:prstDash val="solid"/>
            <a:miter lim="8000"/>
            <a:headEnd type="none" w="med" len="med"/>
            <a:tailEnd type="none" w="med" len="med"/>
          </a:ln>
        </p:spPr>
      </p:sp>
      <p:sp>
        <p:nvSpPr>
          <p:cNvPr id="53" name="Google Shape;53;p11"/>
          <p:cNvSpPr txBox="1">
            <a:spLocks noGrp="1"/>
          </p:cNvSpPr>
          <p:nvPr>
            <p:ph type="sldNum" idx="12"/>
          </p:nvPr>
        </p:nvSpPr>
        <p:spPr>
          <a:xfrm>
            <a:off x="-125" y="4593050"/>
            <a:ext cx="9144000" cy="550500"/>
          </a:xfrm>
          <a:prstGeom prst="rect">
            <a:avLst/>
          </a:prstGeom>
        </p:spPr>
        <p:txBody>
          <a:bodyPr spcFirstLastPara="1" wrap="square" lIns="91425" tIns="91425" rIns="91425" bIns="91425" anchor="ctr" anchorCtr="0">
            <a:noAutofit/>
          </a:bodyPr>
          <a:lstStyle>
            <a:lvl1pPr lvl="0">
              <a:buNone/>
              <a:defRPr>
                <a:solidFill>
                  <a:srgbClr val="FFFFFF"/>
                </a:solidFill>
              </a:defRPr>
            </a:lvl1pPr>
            <a:lvl2pPr lvl="1">
              <a:buNone/>
              <a:defRPr>
                <a:solidFill>
                  <a:srgbClr val="FFFFFF"/>
                </a:solidFill>
              </a:defRPr>
            </a:lvl2pPr>
            <a:lvl3pPr lvl="2">
              <a:buNone/>
              <a:defRPr>
                <a:solidFill>
                  <a:srgbClr val="FFFFFF"/>
                </a:solidFill>
              </a:defRPr>
            </a:lvl3pPr>
            <a:lvl4pPr lvl="3">
              <a:buNone/>
              <a:defRPr>
                <a:solidFill>
                  <a:srgbClr val="FFFFFF"/>
                </a:solidFill>
              </a:defRPr>
            </a:lvl4pPr>
            <a:lvl5pPr lvl="4">
              <a:buNone/>
              <a:defRPr>
                <a:solidFill>
                  <a:srgbClr val="FFFFFF"/>
                </a:solidFill>
              </a:defRPr>
            </a:lvl5pPr>
            <a:lvl6pPr lvl="5">
              <a:buNone/>
              <a:defRPr>
                <a:solidFill>
                  <a:srgbClr val="FFFFFF"/>
                </a:solidFill>
              </a:defRPr>
            </a:lvl6pPr>
            <a:lvl7pPr lvl="6">
              <a:buNone/>
              <a:defRPr>
                <a:solidFill>
                  <a:srgbClr val="FFFFFF"/>
                </a:solidFill>
              </a:defRPr>
            </a:lvl7pPr>
            <a:lvl8pPr lvl="7">
              <a:buNone/>
              <a:defRPr>
                <a:solidFill>
                  <a:srgbClr val="FFFFFF"/>
                </a:solidFill>
              </a:defRPr>
            </a:lvl8pPr>
            <a:lvl9pPr lvl="8">
              <a:buNone/>
              <a:defRPr>
                <a:solidFill>
                  <a:srgbClr val="FFFFFF"/>
                </a:solidFill>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241650" y="91566"/>
            <a:ext cx="2660700" cy="733800"/>
          </a:xfrm>
          <a:prstGeom prst="rect">
            <a:avLst/>
          </a:prstGeom>
          <a:noFill/>
          <a:ln>
            <a:noFill/>
          </a:ln>
        </p:spPr>
        <p:txBody>
          <a:bodyPr spcFirstLastPara="1" wrap="square" lIns="91425" tIns="91425" rIns="91425" bIns="91425" anchor="t" anchorCtr="0">
            <a:noAutofit/>
          </a:bodyPr>
          <a:lstStyle>
            <a:lvl1pPr lvl="0" algn="ctr">
              <a:spcBef>
                <a:spcPts val="0"/>
              </a:spcBef>
              <a:spcAft>
                <a:spcPts val="0"/>
              </a:spcAft>
              <a:buClr>
                <a:srgbClr val="999999"/>
              </a:buClr>
              <a:buSzPts val="1200"/>
              <a:buFont typeface="Montserrat"/>
              <a:buNone/>
              <a:defRPr sz="1200" b="1">
                <a:solidFill>
                  <a:srgbClr val="999999"/>
                </a:solidFill>
                <a:latin typeface="Montserrat"/>
                <a:ea typeface="Montserrat"/>
                <a:cs typeface="Montserrat"/>
                <a:sym typeface="Montserrat"/>
              </a:defRPr>
            </a:lvl1pPr>
            <a:lvl2pPr lvl="1" algn="ctr">
              <a:spcBef>
                <a:spcPts val="0"/>
              </a:spcBef>
              <a:spcAft>
                <a:spcPts val="0"/>
              </a:spcAft>
              <a:buClr>
                <a:srgbClr val="999999"/>
              </a:buClr>
              <a:buSzPts val="1200"/>
              <a:buFont typeface="Montserrat"/>
              <a:buNone/>
              <a:defRPr sz="1200" b="1">
                <a:solidFill>
                  <a:srgbClr val="999999"/>
                </a:solidFill>
                <a:latin typeface="Montserrat"/>
                <a:ea typeface="Montserrat"/>
                <a:cs typeface="Montserrat"/>
                <a:sym typeface="Montserrat"/>
              </a:defRPr>
            </a:lvl2pPr>
            <a:lvl3pPr lvl="2" algn="ctr">
              <a:spcBef>
                <a:spcPts val="0"/>
              </a:spcBef>
              <a:spcAft>
                <a:spcPts val="0"/>
              </a:spcAft>
              <a:buClr>
                <a:srgbClr val="999999"/>
              </a:buClr>
              <a:buSzPts val="1200"/>
              <a:buFont typeface="Montserrat"/>
              <a:buNone/>
              <a:defRPr sz="1200" b="1">
                <a:solidFill>
                  <a:srgbClr val="999999"/>
                </a:solidFill>
                <a:latin typeface="Montserrat"/>
                <a:ea typeface="Montserrat"/>
                <a:cs typeface="Montserrat"/>
                <a:sym typeface="Montserrat"/>
              </a:defRPr>
            </a:lvl3pPr>
            <a:lvl4pPr lvl="3" algn="ctr">
              <a:spcBef>
                <a:spcPts val="0"/>
              </a:spcBef>
              <a:spcAft>
                <a:spcPts val="0"/>
              </a:spcAft>
              <a:buClr>
                <a:srgbClr val="999999"/>
              </a:buClr>
              <a:buSzPts val="1200"/>
              <a:buFont typeface="Montserrat"/>
              <a:buNone/>
              <a:defRPr sz="1200" b="1">
                <a:solidFill>
                  <a:srgbClr val="999999"/>
                </a:solidFill>
                <a:latin typeface="Montserrat"/>
                <a:ea typeface="Montserrat"/>
                <a:cs typeface="Montserrat"/>
                <a:sym typeface="Montserrat"/>
              </a:defRPr>
            </a:lvl4pPr>
            <a:lvl5pPr lvl="4" algn="ctr">
              <a:spcBef>
                <a:spcPts val="0"/>
              </a:spcBef>
              <a:spcAft>
                <a:spcPts val="0"/>
              </a:spcAft>
              <a:buClr>
                <a:srgbClr val="999999"/>
              </a:buClr>
              <a:buSzPts val="1200"/>
              <a:buFont typeface="Montserrat"/>
              <a:buNone/>
              <a:defRPr sz="1200" b="1">
                <a:solidFill>
                  <a:srgbClr val="999999"/>
                </a:solidFill>
                <a:latin typeface="Montserrat"/>
                <a:ea typeface="Montserrat"/>
                <a:cs typeface="Montserrat"/>
                <a:sym typeface="Montserrat"/>
              </a:defRPr>
            </a:lvl5pPr>
            <a:lvl6pPr lvl="5" algn="ctr">
              <a:spcBef>
                <a:spcPts val="0"/>
              </a:spcBef>
              <a:spcAft>
                <a:spcPts val="0"/>
              </a:spcAft>
              <a:buClr>
                <a:srgbClr val="999999"/>
              </a:buClr>
              <a:buSzPts val="1200"/>
              <a:buFont typeface="Montserrat"/>
              <a:buNone/>
              <a:defRPr sz="1200" b="1">
                <a:solidFill>
                  <a:srgbClr val="999999"/>
                </a:solidFill>
                <a:latin typeface="Montserrat"/>
                <a:ea typeface="Montserrat"/>
                <a:cs typeface="Montserrat"/>
                <a:sym typeface="Montserrat"/>
              </a:defRPr>
            </a:lvl6pPr>
            <a:lvl7pPr lvl="6" algn="ctr">
              <a:spcBef>
                <a:spcPts val="0"/>
              </a:spcBef>
              <a:spcAft>
                <a:spcPts val="0"/>
              </a:spcAft>
              <a:buClr>
                <a:srgbClr val="999999"/>
              </a:buClr>
              <a:buSzPts val="1200"/>
              <a:buFont typeface="Montserrat"/>
              <a:buNone/>
              <a:defRPr sz="1200" b="1">
                <a:solidFill>
                  <a:srgbClr val="999999"/>
                </a:solidFill>
                <a:latin typeface="Montserrat"/>
                <a:ea typeface="Montserrat"/>
                <a:cs typeface="Montserrat"/>
                <a:sym typeface="Montserrat"/>
              </a:defRPr>
            </a:lvl7pPr>
            <a:lvl8pPr lvl="7" algn="ctr">
              <a:spcBef>
                <a:spcPts val="0"/>
              </a:spcBef>
              <a:spcAft>
                <a:spcPts val="0"/>
              </a:spcAft>
              <a:buClr>
                <a:srgbClr val="999999"/>
              </a:buClr>
              <a:buSzPts val="1200"/>
              <a:buFont typeface="Montserrat"/>
              <a:buNone/>
              <a:defRPr sz="1200" b="1">
                <a:solidFill>
                  <a:srgbClr val="999999"/>
                </a:solidFill>
                <a:latin typeface="Montserrat"/>
                <a:ea typeface="Montserrat"/>
                <a:cs typeface="Montserrat"/>
                <a:sym typeface="Montserrat"/>
              </a:defRPr>
            </a:lvl8pPr>
            <a:lvl9pPr lvl="8" algn="ctr">
              <a:spcBef>
                <a:spcPts val="0"/>
              </a:spcBef>
              <a:spcAft>
                <a:spcPts val="0"/>
              </a:spcAft>
              <a:buClr>
                <a:srgbClr val="999999"/>
              </a:buClr>
              <a:buSzPts val="1200"/>
              <a:buFont typeface="Montserrat"/>
              <a:buNone/>
              <a:defRPr sz="1200" b="1">
                <a:solidFill>
                  <a:srgbClr val="999999"/>
                </a:solidFill>
                <a:latin typeface="Montserrat"/>
                <a:ea typeface="Montserrat"/>
                <a:cs typeface="Montserrat"/>
                <a:sym typeface="Montserrat"/>
              </a:defRPr>
            </a:lvl9pPr>
          </a:lstStyle>
          <a:p>
            <a:endParaRPr/>
          </a:p>
        </p:txBody>
      </p:sp>
      <p:sp>
        <p:nvSpPr>
          <p:cNvPr id="7" name="Google Shape;7;p1"/>
          <p:cNvSpPr txBox="1">
            <a:spLocks noGrp="1"/>
          </p:cNvSpPr>
          <p:nvPr>
            <p:ph type="body" idx="1"/>
          </p:nvPr>
        </p:nvSpPr>
        <p:spPr>
          <a:xfrm>
            <a:off x="916650" y="950850"/>
            <a:ext cx="7310700" cy="3241800"/>
          </a:xfrm>
          <a:prstGeom prst="rect">
            <a:avLst/>
          </a:prstGeom>
          <a:noFill/>
          <a:ln>
            <a:noFill/>
          </a:ln>
        </p:spPr>
        <p:txBody>
          <a:bodyPr spcFirstLastPara="1" wrap="square" lIns="91425" tIns="91425" rIns="91425" bIns="91425" anchor="t" anchorCtr="0">
            <a:noAutofit/>
          </a:bodyPr>
          <a:lstStyle>
            <a:lvl1pPr marL="457200" lvl="0" indent="-381000">
              <a:spcBef>
                <a:spcPts val="600"/>
              </a:spcBef>
              <a:spcAft>
                <a:spcPts val="0"/>
              </a:spcAft>
              <a:buClr>
                <a:srgbClr val="CCCCCC"/>
              </a:buClr>
              <a:buSzPts val="2400"/>
              <a:buFont typeface="Droid Serif"/>
              <a:buChar char="⊡"/>
              <a:defRPr sz="3000">
                <a:solidFill>
                  <a:srgbClr val="434343"/>
                </a:solidFill>
                <a:latin typeface="Droid Serif"/>
                <a:ea typeface="Droid Serif"/>
                <a:cs typeface="Droid Serif"/>
                <a:sym typeface="Droid Serif"/>
              </a:defRPr>
            </a:lvl1pPr>
            <a:lvl2pPr marL="914400" lvl="1" indent="-342900">
              <a:spcBef>
                <a:spcPts val="0"/>
              </a:spcBef>
              <a:spcAft>
                <a:spcPts val="0"/>
              </a:spcAft>
              <a:buClr>
                <a:srgbClr val="CCCCCC"/>
              </a:buClr>
              <a:buSzPts val="1800"/>
              <a:buFont typeface="Droid Serif"/>
              <a:buChar char="□"/>
              <a:defRPr sz="2400">
                <a:solidFill>
                  <a:srgbClr val="434343"/>
                </a:solidFill>
                <a:latin typeface="Droid Serif"/>
                <a:ea typeface="Droid Serif"/>
                <a:cs typeface="Droid Serif"/>
                <a:sym typeface="Droid Serif"/>
              </a:defRPr>
            </a:lvl2pPr>
            <a:lvl3pPr marL="1371600" lvl="2" indent="-381000">
              <a:spcBef>
                <a:spcPts val="0"/>
              </a:spcBef>
              <a:spcAft>
                <a:spcPts val="0"/>
              </a:spcAft>
              <a:buClr>
                <a:srgbClr val="CCCCCC"/>
              </a:buClr>
              <a:buSzPts val="2400"/>
              <a:buFont typeface="Droid Serif"/>
              <a:buChar char="■"/>
              <a:defRPr sz="2400">
                <a:solidFill>
                  <a:srgbClr val="434343"/>
                </a:solidFill>
                <a:latin typeface="Droid Serif"/>
                <a:ea typeface="Droid Serif"/>
                <a:cs typeface="Droid Serif"/>
                <a:sym typeface="Droid Serif"/>
              </a:defRPr>
            </a:lvl3pPr>
            <a:lvl4pPr marL="1828800" lvl="3" indent="-342900">
              <a:spcBef>
                <a:spcPts val="0"/>
              </a:spcBef>
              <a:spcAft>
                <a:spcPts val="0"/>
              </a:spcAft>
              <a:buClr>
                <a:srgbClr val="CCCCCC"/>
              </a:buClr>
              <a:buSzPts val="1800"/>
              <a:buFont typeface="Droid Serif"/>
              <a:buChar char="●"/>
              <a:defRPr sz="1800">
                <a:solidFill>
                  <a:srgbClr val="434343"/>
                </a:solidFill>
                <a:latin typeface="Droid Serif"/>
                <a:ea typeface="Droid Serif"/>
                <a:cs typeface="Droid Serif"/>
                <a:sym typeface="Droid Serif"/>
              </a:defRPr>
            </a:lvl4pPr>
            <a:lvl5pPr marL="2286000" lvl="4" indent="-342900">
              <a:spcBef>
                <a:spcPts val="0"/>
              </a:spcBef>
              <a:spcAft>
                <a:spcPts val="0"/>
              </a:spcAft>
              <a:buClr>
                <a:srgbClr val="CCCCCC"/>
              </a:buClr>
              <a:buSzPts val="1800"/>
              <a:buFont typeface="Droid Serif"/>
              <a:buChar char="○"/>
              <a:defRPr sz="1800">
                <a:solidFill>
                  <a:srgbClr val="434343"/>
                </a:solidFill>
                <a:latin typeface="Droid Serif"/>
                <a:ea typeface="Droid Serif"/>
                <a:cs typeface="Droid Serif"/>
                <a:sym typeface="Droid Serif"/>
              </a:defRPr>
            </a:lvl5pPr>
            <a:lvl6pPr marL="2743200" lvl="5" indent="-342900">
              <a:spcBef>
                <a:spcPts val="0"/>
              </a:spcBef>
              <a:spcAft>
                <a:spcPts val="0"/>
              </a:spcAft>
              <a:buClr>
                <a:srgbClr val="434343"/>
              </a:buClr>
              <a:buSzPts val="1800"/>
              <a:buFont typeface="Droid Serif"/>
              <a:buChar char="■"/>
              <a:defRPr sz="1800">
                <a:solidFill>
                  <a:srgbClr val="434343"/>
                </a:solidFill>
                <a:latin typeface="Droid Serif"/>
                <a:ea typeface="Droid Serif"/>
                <a:cs typeface="Droid Serif"/>
                <a:sym typeface="Droid Serif"/>
              </a:defRPr>
            </a:lvl6pPr>
            <a:lvl7pPr marL="3200400" lvl="6" indent="-342900">
              <a:spcBef>
                <a:spcPts val="0"/>
              </a:spcBef>
              <a:spcAft>
                <a:spcPts val="0"/>
              </a:spcAft>
              <a:buClr>
                <a:srgbClr val="434343"/>
              </a:buClr>
              <a:buSzPts val="1800"/>
              <a:buFont typeface="Droid Serif"/>
              <a:buChar char="●"/>
              <a:defRPr sz="1800">
                <a:solidFill>
                  <a:srgbClr val="434343"/>
                </a:solidFill>
                <a:latin typeface="Droid Serif"/>
                <a:ea typeface="Droid Serif"/>
                <a:cs typeface="Droid Serif"/>
                <a:sym typeface="Droid Serif"/>
              </a:defRPr>
            </a:lvl7pPr>
            <a:lvl8pPr marL="3657600" lvl="7" indent="-342900">
              <a:spcBef>
                <a:spcPts val="0"/>
              </a:spcBef>
              <a:spcAft>
                <a:spcPts val="0"/>
              </a:spcAft>
              <a:buClr>
                <a:srgbClr val="434343"/>
              </a:buClr>
              <a:buSzPts val="1800"/>
              <a:buFont typeface="Droid Serif"/>
              <a:buChar char="○"/>
              <a:defRPr sz="1800">
                <a:solidFill>
                  <a:srgbClr val="434343"/>
                </a:solidFill>
                <a:latin typeface="Droid Serif"/>
                <a:ea typeface="Droid Serif"/>
                <a:cs typeface="Droid Serif"/>
                <a:sym typeface="Droid Serif"/>
              </a:defRPr>
            </a:lvl8pPr>
            <a:lvl9pPr marL="4114800" lvl="8" indent="-342900">
              <a:spcBef>
                <a:spcPts val="0"/>
              </a:spcBef>
              <a:spcAft>
                <a:spcPts val="0"/>
              </a:spcAft>
              <a:buClr>
                <a:srgbClr val="434343"/>
              </a:buClr>
              <a:buSzPts val="1800"/>
              <a:buFont typeface="Droid Serif"/>
              <a:buChar char="■"/>
              <a:defRPr sz="1800">
                <a:solidFill>
                  <a:srgbClr val="434343"/>
                </a:solidFill>
                <a:latin typeface="Droid Serif"/>
                <a:ea typeface="Droid Serif"/>
                <a:cs typeface="Droid Serif"/>
                <a:sym typeface="Droid Serif"/>
              </a:defRPr>
            </a:lvl9pPr>
          </a:lstStyle>
          <a:p>
            <a:endParaRPr/>
          </a:p>
        </p:txBody>
      </p:sp>
      <p:sp>
        <p:nvSpPr>
          <p:cNvPr id="8" name="Google Shape;8;p1"/>
          <p:cNvSpPr txBox="1">
            <a:spLocks noGrp="1"/>
          </p:cNvSpPr>
          <p:nvPr>
            <p:ph type="sldNum" idx="12"/>
          </p:nvPr>
        </p:nvSpPr>
        <p:spPr>
          <a:xfrm>
            <a:off x="-125" y="4869225"/>
            <a:ext cx="9144000" cy="274200"/>
          </a:xfrm>
          <a:prstGeom prst="rect">
            <a:avLst/>
          </a:prstGeom>
          <a:noFill/>
          <a:ln>
            <a:noFill/>
          </a:ln>
        </p:spPr>
        <p:txBody>
          <a:bodyPr spcFirstLastPara="1" wrap="square" lIns="91425" tIns="91425" rIns="91425" bIns="91425" anchor="ctr" anchorCtr="0">
            <a:noAutofit/>
          </a:bodyPr>
          <a:lstStyle>
            <a:lvl1pPr lvl="0" algn="ctr">
              <a:buNone/>
              <a:defRPr sz="800" b="1">
                <a:solidFill>
                  <a:srgbClr val="FF9E00"/>
                </a:solidFill>
                <a:latin typeface="Montserrat"/>
                <a:ea typeface="Montserrat"/>
                <a:cs typeface="Montserrat"/>
                <a:sym typeface="Montserrat"/>
              </a:defRPr>
            </a:lvl1pPr>
            <a:lvl2pPr lvl="1" algn="ctr">
              <a:buNone/>
              <a:defRPr sz="800" b="1">
                <a:solidFill>
                  <a:srgbClr val="FF9E00"/>
                </a:solidFill>
                <a:latin typeface="Montserrat"/>
                <a:ea typeface="Montserrat"/>
                <a:cs typeface="Montserrat"/>
                <a:sym typeface="Montserrat"/>
              </a:defRPr>
            </a:lvl2pPr>
            <a:lvl3pPr lvl="2" algn="ctr">
              <a:buNone/>
              <a:defRPr sz="800" b="1">
                <a:solidFill>
                  <a:srgbClr val="FF9E00"/>
                </a:solidFill>
                <a:latin typeface="Montserrat"/>
                <a:ea typeface="Montserrat"/>
                <a:cs typeface="Montserrat"/>
                <a:sym typeface="Montserrat"/>
              </a:defRPr>
            </a:lvl3pPr>
            <a:lvl4pPr lvl="3" algn="ctr">
              <a:buNone/>
              <a:defRPr sz="800" b="1">
                <a:solidFill>
                  <a:srgbClr val="FF9E00"/>
                </a:solidFill>
                <a:latin typeface="Montserrat"/>
                <a:ea typeface="Montserrat"/>
                <a:cs typeface="Montserrat"/>
                <a:sym typeface="Montserrat"/>
              </a:defRPr>
            </a:lvl4pPr>
            <a:lvl5pPr lvl="4" algn="ctr">
              <a:buNone/>
              <a:defRPr sz="800" b="1">
                <a:solidFill>
                  <a:srgbClr val="FF9E00"/>
                </a:solidFill>
                <a:latin typeface="Montserrat"/>
                <a:ea typeface="Montserrat"/>
                <a:cs typeface="Montserrat"/>
                <a:sym typeface="Montserrat"/>
              </a:defRPr>
            </a:lvl5pPr>
            <a:lvl6pPr lvl="5" algn="ctr">
              <a:buNone/>
              <a:defRPr sz="800" b="1">
                <a:solidFill>
                  <a:srgbClr val="FF9E00"/>
                </a:solidFill>
                <a:latin typeface="Montserrat"/>
                <a:ea typeface="Montserrat"/>
                <a:cs typeface="Montserrat"/>
                <a:sym typeface="Montserrat"/>
              </a:defRPr>
            </a:lvl6pPr>
            <a:lvl7pPr lvl="6" algn="ctr">
              <a:buNone/>
              <a:defRPr sz="800" b="1">
                <a:solidFill>
                  <a:srgbClr val="FF9E00"/>
                </a:solidFill>
                <a:latin typeface="Montserrat"/>
                <a:ea typeface="Montserrat"/>
                <a:cs typeface="Montserrat"/>
                <a:sym typeface="Montserrat"/>
              </a:defRPr>
            </a:lvl7pPr>
            <a:lvl8pPr lvl="7" algn="ctr">
              <a:buNone/>
              <a:defRPr sz="800" b="1">
                <a:solidFill>
                  <a:srgbClr val="FF9E00"/>
                </a:solidFill>
                <a:latin typeface="Montserrat"/>
                <a:ea typeface="Montserrat"/>
                <a:cs typeface="Montserrat"/>
                <a:sym typeface="Montserrat"/>
              </a:defRPr>
            </a:lvl8pPr>
            <a:lvl9pPr lvl="8" algn="ctr">
              <a:buNone/>
              <a:defRPr sz="800" b="1">
                <a:solidFill>
                  <a:srgbClr val="FF9E00"/>
                </a:solidFill>
                <a:latin typeface="Montserrat"/>
                <a:ea typeface="Montserrat"/>
                <a:cs typeface="Montserrat"/>
                <a:sym typeface="Montserrat"/>
              </a:defRPr>
            </a:lvl9pPr>
          </a:lstStyle>
          <a:p>
            <a:pPr marL="0" lvl="0" indent="0" algn="ct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1" r:id="rId3"/>
    <p:sldLayoutId id="2147483652" r:id="rId4"/>
    <p:sldLayoutId id="2147483653" r:id="rId5"/>
    <p:sldLayoutId id="2147483654" r:id="rId6"/>
    <p:sldLayoutId id="2147483655" r:id="rId7"/>
    <p:sldLayoutId id="2147483656" r:id="rId8"/>
    <p:sldLayoutId id="2147483657" r:id="rId9"/>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7"/>
        <p:cNvGrpSpPr/>
        <p:nvPr/>
      </p:nvGrpSpPr>
      <p:grpSpPr>
        <a:xfrm>
          <a:off x="0" y="0"/>
          <a:ext cx="0" cy="0"/>
          <a:chOff x="0" y="0"/>
          <a:chExt cx="0" cy="0"/>
        </a:xfrm>
      </p:grpSpPr>
      <p:sp>
        <p:nvSpPr>
          <p:cNvPr id="58" name="Google Shape;58;p12"/>
          <p:cNvSpPr txBox="1">
            <a:spLocks noGrp="1"/>
          </p:cNvSpPr>
          <p:nvPr>
            <p:ph type="ctrTitle"/>
          </p:nvPr>
        </p:nvSpPr>
        <p:spPr>
          <a:xfrm>
            <a:off x="2296350" y="2343150"/>
            <a:ext cx="4551300" cy="1418100"/>
          </a:xfrm>
          <a:prstGeom prst="rect">
            <a:avLst/>
          </a:prstGeom>
        </p:spPr>
        <p:txBody>
          <a:bodyPr spcFirstLastPara="1" wrap="square" lIns="91425" tIns="91425" rIns="91425" bIns="91425" anchor="ctr" anchorCtr="0">
            <a:noAutofit/>
          </a:bodyPr>
          <a:lstStyle/>
          <a:p>
            <a:pPr lvl="0"/>
            <a:r>
              <a:rPr lang="id-ID" i="1" dirty="0">
                <a:latin typeface="Stencil" pitchFamily="82" charset="0"/>
              </a:rPr>
              <a:t>Employee Communication Tactics</a:t>
            </a:r>
            <a:br>
              <a:rPr lang="en-US" i="1" dirty="0">
                <a:latin typeface="Stencil" pitchFamily="82" charset="0"/>
              </a:rPr>
            </a:br>
            <a:br>
              <a:rPr lang="en-US" i="1" dirty="0">
                <a:latin typeface="Stencil" pitchFamily="82" charset="0"/>
              </a:rPr>
            </a:br>
            <a:endParaRPr dirty="0">
              <a:latin typeface="Stencil" pitchFamily="82" charset="0"/>
            </a:endParaRPr>
          </a:p>
        </p:txBody>
      </p:sp>
      <p:sp>
        <p:nvSpPr>
          <p:cNvPr id="59" name="Google Shape;59;p12"/>
          <p:cNvSpPr/>
          <p:nvPr/>
        </p:nvSpPr>
        <p:spPr>
          <a:xfrm>
            <a:off x="4255105" y="512098"/>
            <a:ext cx="633840" cy="576508"/>
          </a:xfrm>
          <a:custGeom>
            <a:avLst/>
            <a:gdLst/>
            <a:ahLst/>
            <a:cxnLst/>
            <a:rect l="l" t="t" r="r" b="b"/>
            <a:pathLst>
              <a:path w="16218" h="14752" extrusionOk="0">
                <a:moveTo>
                  <a:pt x="7694" y="0"/>
                </a:moveTo>
                <a:lnTo>
                  <a:pt x="7279" y="25"/>
                </a:lnTo>
                <a:lnTo>
                  <a:pt x="6863" y="74"/>
                </a:lnTo>
                <a:lnTo>
                  <a:pt x="6473" y="123"/>
                </a:lnTo>
                <a:lnTo>
                  <a:pt x="6082" y="196"/>
                </a:lnTo>
                <a:lnTo>
                  <a:pt x="5691" y="293"/>
                </a:lnTo>
                <a:lnTo>
                  <a:pt x="5325" y="416"/>
                </a:lnTo>
                <a:lnTo>
                  <a:pt x="4958" y="538"/>
                </a:lnTo>
                <a:lnTo>
                  <a:pt x="4592" y="660"/>
                </a:lnTo>
                <a:lnTo>
                  <a:pt x="4250" y="831"/>
                </a:lnTo>
                <a:lnTo>
                  <a:pt x="3908" y="977"/>
                </a:lnTo>
                <a:lnTo>
                  <a:pt x="3566" y="1173"/>
                </a:lnTo>
                <a:lnTo>
                  <a:pt x="3249" y="1368"/>
                </a:lnTo>
                <a:lnTo>
                  <a:pt x="2956" y="1563"/>
                </a:lnTo>
                <a:lnTo>
                  <a:pt x="2663" y="1783"/>
                </a:lnTo>
                <a:lnTo>
                  <a:pt x="2370" y="2003"/>
                </a:lnTo>
                <a:lnTo>
                  <a:pt x="2101" y="2247"/>
                </a:lnTo>
                <a:lnTo>
                  <a:pt x="1857" y="2492"/>
                </a:lnTo>
                <a:lnTo>
                  <a:pt x="1612" y="2760"/>
                </a:lnTo>
                <a:lnTo>
                  <a:pt x="1393" y="3029"/>
                </a:lnTo>
                <a:lnTo>
                  <a:pt x="1173" y="3298"/>
                </a:lnTo>
                <a:lnTo>
                  <a:pt x="977" y="3591"/>
                </a:lnTo>
                <a:lnTo>
                  <a:pt x="807" y="3884"/>
                </a:lnTo>
                <a:lnTo>
                  <a:pt x="636" y="4201"/>
                </a:lnTo>
                <a:lnTo>
                  <a:pt x="489" y="4519"/>
                </a:lnTo>
                <a:lnTo>
                  <a:pt x="367" y="4836"/>
                </a:lnTo>
                <a:lnTo>
                  <a:pt x="245" y="5154"/>
                </a:lnTo>
                <a:lnTo>
                  <a:pt x="172" y="5496"/>
                </a:lnTo>
                <a:lnTo>
                  <a:pt x="98" y="5838"/>
                </a:lnTo>
                <a:lnTo>
                  <a:pt x="49" y="6179"/>
                </a:lnTo>
                <a:lnTo>
                  <a:pt x="1" y="6521"/>
                </a:lnTo>
                <a:lnTo>
                  <a:pt x="1" y="6888"/>
                </a:lnTo>
                <a:lnTo>
                  <a:pt x="1" y="7254"/>
                </a:lnTo>
                <a:lnTo>
                  <a:pt x="49" y="7645"/>
                </a:lnTo>
                <a:lnTo>
                  <a:pt x="98" y="8011"/>
                </a:lnTo>
                <a:lnTo>
                  <a:pt x="196" y="8353"/>
                </a:lnTo>
                <a:lnTo>
                  <a:pt x="294" y="8719"/>
                </a:lnTo>
                <a:lnTo>
                  <a:pt x="416" y="9061"/>
                </a:lnTo>
                <a:lnTo>
                  <a:pt x="562" y="9403"/>
                </a:lnTo>
                <a:lnTo>
                  <a:pt x="733" y="9745"/>
                </a:lnTo>
                <a:lnTo>
                  <a:pt x="904" y="10063"/>
                </a:lnTo>
                <a:lnTo>
                  <a:pt x="1100" y="10356"/>
                </a:lnTo>
                <a:lnTo>
                  <a:pt x="1344" y="10673"/>
                </a:lnTo>
                <a:lnTo>
                  <a:pt x="1564" y="10966"/>
                </a:lnTo>
                <a:lnTo>
                  <a:pt x="1832" y="11235"/>
                </a:lnTo>
                <a:lnTo>
                  <a:pt x="2101" y="11504"/>
                </a:lnTo>
                <a:lnTo>
                  <a:pt x="2394" y="11772"/>
                </a:lnTo>
                <a:lnTo>
                  <a:pt x="2687" y="12017"/>
                </a:lnTo>
                <a:lnTo>
                  <a:pt x="2492" y="12383"/>
                </a:lnTo>
                <a:lnTo>
                  <a:pt x="2272" y="12749"/>
                </a:lnTo>
                <a:lnTo>
                  <a:pt x="2028" y="13140"/>
                </a:lnTo>
                <a:lnTo>
                  <a:pt x="1710" y="13506"/>
                </a:lnTo>
                <a:lnTo>
                  <a:pt x="1368" y="13873"/>
                </a:lnTo>
                <a:lnTo>
                  <a:pt x="1173" y="14044"/>
                </a:lnTo>
                <a:lnTo>
                  <a:pt x="953" y="14190"/>
                </a:lnTo>
                <a:lnTo>
                  <a:pt x="733" y="14337"/>
                </a:lnTo>
                <a:lnTo>
                  <a:pt x="513" y="14483"/>
                </a:lnTo>
                <a:lnTo>
                  <a:pt x="269" y="14581"/>
                </a:lnTo>
                <a:lnTo>
                  <a:pt x="1" y="14703"/>
                </a:lnTo>
                <a:lnTo>
                  <a:pt x="123" y="14703"/>
                </a:lnTo>
                <a:lnTo>
                  <a:pt x="489" y="14752"/>
                </a:lnTo>
                <a:lnTo>
                  <a:pt x="1368" y="14752"/>
                </a:lnTo>
                <a:lnTo>
                  <a:pt x="1710" y="14728"/>
                </a:lnTo>
                <a:lnTo>
                  <a:pt x="2101" y="14654"/>
                </a:lnTo>
                <a:lnTo>
                  <a:pt x="2492" y="14581"/>
                </a:lnTo>
                <a:lnTo>
                  <a:pt x="2907" y="14459"/>
                </a:lnTo>
                <a:lnTo>
                  <a:pt x="3322" y="14312"/>
                </a:lnTo>
                <a:lnTo>
                  <a:pt x="3762" y="14117"/>
                </a:lnTo>
                <a:lnTo>
                  <a:pt x="4177" y="13873"/>
                </a:lnTo>
                <a:lnTo>
                  <a:pt x="4592" y="13604"/>
                </a:lnTo>
                <a:lnTo>
                  <a:pt x="4983" y="13238"/>
                </a:lnTo>
                <a:lnTo>
                  <a:pt x="5349" y="13360"/>
                </a:lnTo>
                <a:lnTo>
                  <a:pt x="5716" y="13482"/>
                </a:lnTo>
                <a:lnTo>
                  <a:pt x="6106" y="13555"/>
                </a:lnTo>
                <a:lnTo>
                  <a:pt x="6497" y="13628"/>
                </a:lnTo>
                <a:lnTo>
                  <a:pt x="6888" y="13702"/>
                </a:lnTo>
                <a:lnTo>
                  <a:pt x="7279" y="13751"/>
                </a:lnTo>
                <a:lnTo>
                  <a:pt x="7694" y="13775"/>
                </a:lnTo>
                <a:lnTo>
                  <a:pt x="8524" y="13775"/>
                </a:lnTo>
                <a:lnTo>
                  <a:pt x="8939" y="13751"/>
                </a:lnTo>
                <a:lnTo>
                  <a:pt x="9355" y="13702"/>
                </a:lnTo>
                <a:lnTo>
                  <a:pt x="9745" y="13628"/>
                </a:lnTo>
                <a:lnTo>
                  <a:pt x="10136" y="13555"/>
                </a:lnTo>
                <a:lnTo>
                  <a:pt x="10527" y="13458"/>
                </a:lnTo>
                <a:lnTo>
                  <a:pt x="10893" y="13360"/>
                </a:lnTo>
                <a:lnTo>
                  <a:pt x="11260" y="13238"/>
                </a:lnTo>
                <a:lnTo>
                  <a:pt x="11626" y="13091"/>
                </a:lnTo>
                <a:lnTo>
                  <a:pt x="11968" y="12945"/>
                </a:lnTo>
                <a:lnTo>
                  <a:pt x="12310" y="12774"/>
                </a:lnTo>
                <a:lnTo>
                  <a:pt x="12652" y="12603"/>
                </a:lnTo>
                <a:lnTo>
                  <a:pt x="12969" y="12407"/>
                </a:lnTo>
                <a:lnTo>
                  <a:pt x="13262" y="12212"/>
                </a:lnTo>
                <a:lnTo>
                  <a:pt x="13555" y="11992"/>
                </a:lnTo>
                <a:lnTo>
                  <a:pt x="13848" y="11748"/>
                </a:lnTo>
                <a:lnTo>
                  <a:pt x="14117" y="11528"/>
                </a:lnTo>
                <a:lnTo>
                  <a:pt x="14361" y="11259"/>
                </a:lnTo>
                <a:lnTo>
                  <a:pt x="14606" y="11015"/>
                </a:lnTo>
                <a:lnTo>
                  <a:pt x="14825" y="10747"/>
                </a:lnTo>
                <a:lnTo>
                  <a:pt x="15045" y="10453"/>
                </a:lnTo>
                <a:lnTo>
                  <a:pt x="15241" y="10160"/>
                </a:lnTo>
                <a:lnTo>
                  <a:pt x="15412" y="9867"/>
                </a:lnTo>
                <a:lnTo>
                  <a:pt x="15582" y="9574"/>
                </a:lnTo>
                <a:lnTo>
                  <a:pt x="15729" y="9257"/>
                </a:lnTo>
                <a:lnTo>
                  <a:pt x="15851" y="8939"/>
                </a:lnTo>
                <a:lnTo>
                  <a:pt x="15973" y="8597"/>
                </a:lnTo>
                <a:lnTo>
                  <a:pt x="16047" y="8280"/>
                </a:lnTo>
                <a:lnTo>
                  <a:pt x="16120" y="7938"/>
                </a:lnTo>
                <a:lnTo>
                  <a:pt x="16169" y="7596"/>
                </a:lnTo>
                <a:lnTo>
                  <a:pt x="16217" y="7230"/>
                </a:lnTo>
                <a:lnTo>
                  <a:pt x="16217" y="6888"/>
                </a:lnTo>
                <a:lnTo>
                  <a:pt x="16217" y="6521"/>
                </a:lnTo>
                <a:lnTo>
                  <a:pt x="16169" y="6179"/>
                </a:lnTo>
                <a:lnTo>
                  <a:pt x="16120" y="5838"/>
                </a:lnTo>
                <a:lnTo>
                  <a:pt x="16047" y="5496"/>
                </a:lnTo>
                <a:lnTo>
                  <a:pt x="15973" y="5154"/>
                </a:lnTo>
                <a:lnTo>
                  <a:pt x="15851" y="4836"/>
                </a:lnTo>
                <a:lnTo>
                  <a:pt x="15729" y="4519"/>
                </a:lnTo>
                <a:lnTo>
                  <a:pt x="15582" y="4201"/>
                </a:lnTo>
                <a:lnTo>
                  <a:pt x="15412" y="3884"/>
                </a:lnTo>
                <a:lnTo>
                  <a:pt x="15241" y="3591"/>
                </a:lnTo>
                <a:lnTo>
                  <a:pt x="15045" y="3298"/>
                </a:lnTo>
                <a:lnTo>
                  <a:pt x="14825" y="3029"/>
                </a:lnTo>
                <a:lnTo>
                  <a:pt x="14606" y="2760"/>
                </a:lnTo>
                <a:lnTo>
                  <a:pt x="14361" y="2492"/>
                </a:lnTo>
                <a:lnTo>
                  <a:pt x="14117" y="2247"/>
                </a:lnTo>
                <a:lnTo>
                  <a:pt x="13848" y="2003"/>
                </a:lnTo>
                <a:lnTo>
                  <a:pt x="13555" y="1783"/>
                </a:lnTo>
                <a:lnTo>
                  <a:pt x="13262" y="1563"/>
                </a:lnTo>
                <a:lnTo>
                  <a:pt x="12969" y="1368"/>
                </a:lnTo>
                <a:lnTo>
                  <a:pt x="12652" y="1173"/>
                </a:lnTo>
                <a:lnTo>
                  <a:pt x="12310" y="977"/>
                </a:lnTo>
                <a:lnTo>
                  <a:pt x="11968" y="831"/>
                </a:lnTo>
                <a:lnTo>
                  <a:pt x="11626" y="660"/>
                </a:lnTo>
                <a:lnTo>
                  <a:pt x="11260" y="538"/>
                </a:lnTo>
                <a:lnTo>
                  <a:pt x="10893" y="416"/>
                </a:lnTo>
                <a:lnTo>
                  <a:pt x="10527" y="293"/>
                </a:lnTo>
                <a:lnTo>
                  <a:pt x="10136" y="196"/>
                </a:lnTo>
                <a:lnTo>
                  <a:pt x="9745" y="123"/>
                </a:lnTo>
                <a:lnTo>
                  <a:pt x="9355" y="74"/>
                </a:lnTo>
                <a:lnTo>
                  <a:pt x="8939" y="25"/>
                </a:lnTo>
                <a:lnTo>
                  <a:pt x="8524"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FFFFFF"/>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ampungan Teks 3">
            <a:extLst>
              <a:ext uri="{FF2B5EF4-FFF2-40B4-BE49-F238E27FC236}">
                <a16:creationId xmlns:a16="http://schemas.microsoft.com/office/drawing/2014/main" id="{74BA2AB1-8427-F248-A415-1479A458693D}"/>
              </a:ext>
            </a:extLst>
          </p:cNvPr>
          <p:cNvSpPr>
            <a:spLocks noGrp="1"/>
          </p:cNvSpPr>
          <p:nvPr>
            <p:ph type="body" idx="2"/>
          </p:nvPr>
        </p:nvSpPr>
        <p:spPr>
          <a:xfrm>
            <a:off x="1081643" y="1020535"/>
            <a:ext cx="6980464" cy="3102429"/>
          </a:xfrm>
        </p:spPr>
        <p:txBody>
          <a:bodyPr/>
          <a:lstStyle/>
          <a:p>
            <a:pPr marL="114300" indent="0">
              <a:buNone/>
            </a:pPr>
            <a:r>
              <a:rPr lang="xx-YY" b="0" i="0">
                <a:solidFill>
                  <a:schemeClr val="tx1"/>
                </a:solidFill>
                <a:effectLst/>
                <a:latin typeface="Roboto Mono"/>
              </a:rPr>
              <a:t>3. </a:t>
            </a:r>
            <a:r>
              <a:rPr lang="id-ID" b="0" i="0">
                <a:solidFill>
                  <a:schemeClr val="tx1"/>
                </a:solidFill>
                <a:effectLst/>
                <a:latin typeface="Roboto Mono"/>
              </a:rPr>
              <a:t>Sebagai media publikasi melalui penyampaian informasi tentang kegiatan atau apa saja yang berkaitan dengan perusahaan kepada pihak lain.</a:t>
            </a:r>
          </a:p>
          <a:p>
            <a:pPr marL="114300" indent="0">
              <a:buNone/>
            </a:pPr>
            <a:endParaRPr lang="id-ID" b="0" i="0">
              <a:solidFill>
                <a:schemeClr val="tx1"/>
              </a:solidFill>
              <a:effectLst/>
              <a:latin typeface="Roboto Mono"/>
            </a:endParaRPr>
          </a:p>
          <a:p>
            <a:pPr marL="114300" indent="0">
              <a:buNone/>
            </a:pPr>
            <a:r>
              <a:rPr lang="xx-YY">
                <a:solidFill>
                  <a:schemeClr val="tx1"/>
                </a:solidFill>
                <a:latin typeface="Roboto Mono"/>
              </a:rPr>
              <a:t>4</a:t>
            </a:r>
            <a:r>
              <a:rPr lang="xx-YY" i="1">
                <a:solidFill>
                  <a:schemeClr val="tx1"/>
                </a:solidFill>
                <a:latin typeface="Roboto Mono"/>
              </a:rPr>
              <a:t>. </a:t>
            </a:r>
            <a:r>
              <a:rPr lang="id-ID" b="0" i="1">
                <a:solidFill>
                  <a:schemeClr val="tx1"/>
                </a:solidFill>
                <a:effectLst/>
                <a:latin typeface="Roboto Mono"/>
              </a:rPr>
              <a:t>Newsletter </a:t>
            </a:r>
            <a:r>
              <a:rPr lang="id-ID" b="0" i="0">
                <a:solidFill>
                  <a:schemeClr val="tx1"/>
                </a:solidFill>
                <a:effectLst/>
                <a:latin typeface="Roboto Mono"/>
              </a:rPr>
              <a:t>dapat menjadi jembatan atau wahana penjalin hubungan dengan publik internal dan eksternal</a:t>
            </a:r>
          </a:p>
          <a:p>
            <a:pPr marL="114300" indent="0">
              <a:buNone/>
            </a:pPr>
            <a:endParaRPr lang="id-ID" b="0" i="0">
              <a:solidFill>
                <a:schemeClr val="tx1"/>
              </a:solidFill>
              <a:effectLst/>
              <a:latin typeface="Roboto Mono"/>
            </a:endParaRPr>
          </a:p>
          <a:p>
            <a:pPr marL="114300" indent="0">
              <a:buNone/>
            </a:pPr>
            <a:r>
              <a:rPr lang="xx-YY" b="0" i="0">
                <a:solidFill>
                  <a:schemeClr val="tx1"/>
                </a:solidFill>
                <a:effectLst/>
                <a:latin typeface="Roboto Mono"/>
              </a:rPr>
              <a:t>5. </a:t>
            </a:r>
            <a:r>
              <a:rPr lang="id-ID" b="0" i="0">
                <a:solidFill>
                  <a:schemeClr val="tx1"/>
                </a:solidFill>
                <a:effectLst/>
                <a:latin typeface="Roboto Mono"/>
              </a:rPr>
              <a:t>Sebagai </a:t>
            </a:r>
            <a:r>
              <a:rPr lang="id-ID" b="0" i="1">
                <a:solidFill>
                  <a:schemeClr val="tx1"/>
                </a:solidFill>
                <a:effectLst/>
                <a:latin typeface="Roboto Mono"/>
              </a:rPr>
              <a:t>representative</a:t>
            </a:r>
            <a:r>
              <a:rPr lang="id-ID" b="0" i="0">
                <a:solidFill>
                  <a:schemeClr val="tx1"/>
                </a:solidFill>
                <a:effectLst/>
                <a:latin typeface="Roboto Mono"/>
              </a:rPr>
              <a:t>citra korporat dimata publik baik buruknya kualitas </a:t>
            </a:r>
            <a:r>
              <a:rPr lang="id-ID" b="0" i="1">
                <a:solidFill>
                  <a:schemeClr val="tx1"/>
                </a:solidFill>
                <a:effectLst/>
                <a:latin typeface="Roboto Mono"/>
              </a:rPr>
              <a:t>newsletter</a:t>
            </a:r>
            <a:r>
              <a:rPr lang="id-ID" b="0" i="0">
                <a:solidFill>
                  <a:schemeClr val="tx1"/>
                </a:solidFill>
                <a:effectLst/>
                <a:latin typeface="Roboto Mono"/>
              </a:rPr>
              <a:t> akan menunjukan citra siapa</a:t>
            </a:r>
          </a:p>
          <a:p>
            <a:pPr marL="114300" indent="0">
              <a:buNone/>
            </a:pPr>
            <a:endParaRPr lang="id-ID"/>
          </a:p>
        </p:txBody>
      </p:sp>
      <p:sp>
        <p:nvSpPr>
          <p:cNvPr id="6" name="Tampungan Nomor Slide 5">
            <a:extLst>
              <a:ext uri="{FF2B5EF4-FFF2-40B4-BE49-F238E27FC236}">
                <a16:creationId xmlns:a16="http://schemas.microsoft.com/office/drawing/2014/main" id="{568C5D04-BE34-124D-B9EA-B92562175756}"/>
              </a:ext>
            </a:extLst>
          </p:cNvPr>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10</a:t>
            </a:fld>
            <a:endParaRPr lang="en"/>
          </a:p>
        </p:txBody>
      </p:sp>
    </p:spTree>
    <p:extLst>
      <p:ext uri="{BB962C8B-B14F-4D97-AF65-F5344CB8AC3E}">
        <p14:creationId xmlns:p14="http://schemas.microsoft.com/office/powerpoint/2010/main" val="14346418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1" name="Google Shape;81;p15"/>
          <p:cNvSpPr txBox="1">
            <a:spLocks noGrp="1"/>
          </p:cNvSpPr>
          <p:nvPr>
            <p:ph type="ctrTitle"/>
          </p:nvPr>
        </p:nvSpPr>
        <p:spPr>
          <a:xfrm>
            <a:off x="914400" y="1352550"/>
            <a:ext cx="5277600" cy="4476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u="sng" dirty="0"/>
              <a:t>Online Communication Nowadays</a:t>
            </a:r>
            <a:endParaRPr u="sng" dirty="0"/>
          </a:p>
        </p:txBody>
      </p:sp>
      <p:sp>
        <p:nvSpPr>
          <p:cNvPr id="82" name="Google Shape;82;p15"/>
          <p:cNvSpPr txBox="1">
            <a:spLocks noGrp="1"/>
          </p:cNvSpPr>
          <p:nvPr>
            <p:ph type="subTitle" idx="1"/>
          </p:nvPr>
        </p:nvSpPr>
        <p:spPr>
          <a:xfrm>
            <a:off x="762000" y="2114550"/>
            <a:ext cx="7772400" cy="447600"/>
          </a:xfrm>
          <a:prstGeom prst="rect">
            <a:avLst/>
          </a:prstGeom>
        </p:spPr>
        <p:txBody>
          <a:bodyPr spcFirstLastPara="1" wrap="square" lIns="91425" tIns="91425" rIns="91425" bIns="91425" anchor="t" anchorCtr="0">
            <a:noAutofit/>
          </a:bodyPr>
          <a:lstStyle/>
          <a:p>
            <a:pPr marL="0" lvl="0" indent="0"/>
            <a:r>
              <a:rPr lang="id-ID" dirty="0"/>
              <a:t>Dengan adanya perkembangan teknologi informasi, karyawan atau pekerja dapat bekerja dimana pun. Sehingga, penting bagi komunikator internal untuk memanfaatkan tools &amp; tactics sebagai upaya untuk meningkatkan keterlibatan karyawan - nya. </a:t>
            </a:r>
            <a:endParaRPr dirty="0"/>
          </a:p>
        </p:txBody>
      </p:sp>
      <p:sp>
        <p:nvSpPr>
          <p:cNvPr id="84" name="Google Shape;84;p15"/>
          <p:cNvSpPr txBox="1">
            <a:spLocks noGrp="1"/>
          </p:cNvSpPr>
          <p:nvPr>
            <p:ph type="sldNum" idx="12"/>
          </p:nvPr>
        </p:nvSpPr>
        <p:spPr>
          <a:xfrm>
            <a:off x="-125" y="4337850"/>
            <a:ext cx="9144000" cy="805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fld id="{00000000-1234-1234-1234-123412341234}" type="slidenum">
              <a:rPr lang="en"/>
              <a:t>2</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7" name="Google Shape;97;p17"/>
          <p:cNvSpPr txBox="1">
            <a:spLocks noGrp="1"/>
          </p:cNvSpPr>
          <p:nvPr>
            <p:ph type="sldNum" idx="12"/>
          </p:nvPr>
        </p:nvSpPr>
        <p:spPr>
          <a:xfrm>
            <a:off x="-125" y="4869225"/>
            <a:ext cx="9144000" cy="274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fld id="{00000000-1234-1234-1234-123412341234}" type="slidenum">
              <a:rPr lang="en"/>
              <a:t>3</a:t>
            </a:fld>
            <a:endParaRPr/>
          </a:p>
        </p:txBody>
      </p:sp>
      <p:sp>
        <p:nvSpPr>
          <p:cNvPr id="6" name="Google Shape;81;p15"/>
          <p:cNvSpPr txBox="1">
            <a:spLocks noGrp="1"/>
          </p:cNvSpPr>
          <p:nvPr>
            <p:ph type="body" idx="1"/>
          </p:nvPr>
        </p:nvSpPr>
        <p:spPr>
          <a:xfrm>
            <a:off x="609600" y="1428750"/>
            <a:ext cx="5942013" cy="228600"/>
          </a:xfrm>
          <a:prstGeom prst="rect">
            <a:avLst/>
          </a:prstGeom>
        </p:spPr>
        <p:txBody>
          <a:bodyPr spcFirstLastPara="1" wrap="square" lIns="91425" tIns="91425" rIns="91425" bIns="91425" anchor="b" anchorCtr="0">
            <a:noAutofit/>
          </a:bodyPr>
          <a:lstStyle/>
          <a:p>
            <a:pPr marL="0" lvl="0" indent="0">
              <a:spcBef>
                <a:spcPts val="0"/>
              </a:spcBef>
              <a:buNone/>
            </a:pPr>
            <a:r>
              <a:rPr lang="en-US" b="1" dirty="0"/>
              <a:t>Types of Corporate Communication Tools :</a:t>
            </a:r>
            <a:endParaRPr u="sng" dirty="0"/>
          </a:p>
        </p:txBody>
      </p:sp>
      <p:sp>
        <p:nvSpPr>
          <p:cNvPr id="2" name="TextBox 1"/>
          <p:cNvSpPr txBox="1"/>
          <p:nvPr/>
        </p:nvSpPr>
        <p:spPr>
          <a:xfrm>
            <a:off x="1295400" y="2038350"/>
            <a:ext cx="3429000" cy="1815882"/>
          </a:xfrm>
          <a:prstGeom prst="rect">
            <a:avLst/>
          </a:prstGeom>
          <a:noFill/>
        </p:spPr>
        <p:txBody>
          <a:bodyPr wrap="square" rtlCol="0">
            <a:spAutoFit/>
          </a:bodyPr>
          <a:lstStyle/>
          <a:p>
            <a:pPr marL="285750" indent="-285750" algn="just">
              <a:buFont typeface="Arial" pitchFamily="34" charset="0"/>
              <a:buChar char="•"/>
            </a:pPr>
            <a:r>
              <a:rPr lang="id-ID" b="1" dirty="0"/>
              <a:t>Newsletters</a:t>
            </a:r>
            <a:endParaRPr lang="en-US" b="1" dirty="0"/>
          </a:p>
          <a:p>
            <a:pPr marL="285750" indent="-285750" algn="just">
              <a:buFont typeface="Arial" pitchFamily="34" charset="0"/>
              <a:buChar char="•"/>
            </a:pPr>
            <a:r>
              <a:rPr lang="id-ID" b="1" dirty="0"/>
              <a:t>Video</a:t>
            </a:r>
            <a:r>
              <a:rPr lang="en-US" b="1" dirty="0"/>
              <a:t> </a:t>
            </a:r>
            <a:r>
              <a:rPr lang="id-ID" b="1" dirty="0"/>
              <a:t>Conferencing</a:t>
            </a:r>
            <a:endParaRPr lang="en-US" b="1" dirty="0"/>
          </a:p>
          <a:p>
            <a:pPr marL="285750" indent="-285750" algn="just">
              <a:buFont typeface="Arial" pitchFamily="34" charset="0"/>
              <a:buChar char="•"/>
            </a:pPr>
            <a:r>
              <a:rPr lang="id-ID" b="1" dirty="0"/>
              <a:t>Intranet Mobile AppChat / Forums</a:t>
            </a:r>
            <a:endParaRPr lang="en-US" b="1" dirty="0"/>
          </a:p>
          <a:p>
            <a:pPr marL="285750" indent="-285750" algn="just">
              <a:buFont typeface="Arial" pitchFamily="34" charset="0"/>
              <a:buChar char="•"/>
            </a:pPr>
            <a:r>
              <a:rPr lang="id-ID" b="1" dirty="0"/>
              <a:t>Surveys</a:t>
            </a:r>
            <a:endParaRPr lang="en-US" b="1" dirty="0"/>
          </a:p>
          <a:p>
            <a:pPr marL="285750" indent="-285750" algn="just">
              <a:buFont typeface="Arial" pitchFamily="34" charset="0"/>
              <a:buChar char="•"/>
            </a:pPr>
            <a:r>
              <a:rPr lang="id-ID" b="1" dirty="0"/>
              <a:t>Podcasts</a:t>
            </a:r>
            <a:endParaRPr lang="en-US" b="1" dirty="0"/>
          </a:p>
          <a:p>
            <a:pPr marL="285750" indent="-285750" algn="just">
              <a:buFont typeface="Arial" pitchFamily="34" charset="0"/>
              <a:buChar char="•"/>
            </a:pPr>
            <a:r>
              <a:rPr lang="id-ID" b="1" dirty="0"/>
              <a:t>Collaboration Tools</a:t>
            </a:r>
            <a:endParaRPr lang="en-US" b="1" dirty="0"/>
          </a:p>
          <a:p>
            <a:pPr marL="285750" indent="-285750" algn="just">
              <a:buFont typeface="Arial" pitchFamily="34" charset="0"/>
              <a:buChar char="•"/>
            </a:pPr>
            <a:r>
              <a:rPr lang="id-ID" b="1" dirty="0"/>
              <a:t>Signage</a:t>
            </a:r>
            <a:endParaRPr lang="en-US" b="1" dirty="0"/>
          </a:p>
          <a:p>
            <a:pPr marL="285750" indent="-285750" algn="just">
              <a:buFont typeface="Arial" pitchFamily="34" charset="0"/>
              <a:buChar char="•"/>
            </a:pPr>
            <a:r>
              <a:rPr lang="id-ID" b="1" dirty="0"/>
              <a:t>Social Media</a:t>
            </a:r>
            <a:endParaRPr lang="id-ID"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18"/>
          <p:cNvSpPr txBox="1">
            <a:spLocks noGrp="1"/>
          </p:cNvSpPr>
          <p:nvPr>
            <p:ph type="ctrTitle" idx="4294967295"/>
          </p:nvPr>
        </p:nvSpPr>
        <p:spPr>
          <a:xfrm>
            <a:off x="1498250" y="22926"/>
            <a:ext cx="5936400" cy="1159800"/>
          </a:xfrm>
          <a:prstGeom prst="rect">
            <a:avLst/>
          </a:prstGeom>
        </p:spPr>
        <p:txBody>
          <a:bodyPr spcFirstLastPara="1" wrap="square" lIns="91425" tIns="91425" rIns="91425" bIns="91425" anchor="t" anchorCtr="0">
            <a:noAutofit/>
          </a:bodyPr>
          <a:lstStyle/>
          <a:p>
            <a:pPr lvl="0"/>
            <a:r>
              <a:rPr lang="id-ID" sz="2000" b="0" dirty="0">
                <a:solidFill>
                  <a:srgbClr val="FF9E00"/>
                </a:solidFill>
              </a:rPr>
              <a:t>MANAGEMENT PUBLICATION </a:t>
            </a:r>
            <a:endParaRPr sz="2000" b="0" dirty="0">
              <a:solidFill>
                <a:srgbClr val="FF9E00"/>
              </a:solidFill>
            </a:endParaRPr>
          </a:p>
        </p:txBody>
      </p:sp>
      <p:sp>
        <p:nvSpPr>
          <p:cNvPr id="110" name="Google Shape;110;p18"/>
          <p:cNvSpPr txBox="1">
            <a:spLocks noGrp="1"/>
          </p:cNvSpPr>
          <p:nvPr>
            <p:ph type="sldNum" idx="12"/>
          </p:nvPr>
        </p:nvSpPr>
        <p:spPr>
          <a:xfrm>
            <a:off x="-125" y="4593050"/>
            <a:ext cx="9144000" cy="550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fld id="{00000000-1234-1234-1234-123412341234}" type="slidenum">
              <a:rPr lang="en"/>
              <a:t>4</a:t>
            </a:fld>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4600" y="602826"/>
            <a:ext cx="3856850" cy="3998416"/>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19"/>
          <p:cNvSpPr txBox="1">
            <a:spLocks noGrp="1"/>
          </p:cNvSpPr>
          <p:nvPr>
            <p:ph type="body" idx="1"/>
          </p:nvPr>
        </p:nvSpPr>
        <p:spPr>
          <a:xfrm>
            <a:off x="840975" y="1184604"/>
            <a:ext cx="3621900" cy="29655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en" dirty="0"/>
              <a:t>.</a:t>
            </a:r>
            <a:endParaRPr dirty="0"/>
          </a:p>
        </p:txBody>
      </p:sp>
      <p:sp>
        <p:nvSpPr>
          <p:cNvPr id="117" name="Google Shape;117;p19"/>
          <p:cNvSpPr txBox="1">
            <a:spLocks noGrp="1"/>
          </p:cNvSpPr>
          <p:nvPr>
            <p:ph type="body" idx="2"/>
          </p:nvPr>
        </p:nvSpPr>
        <p:spPr>
          <a:xfrm>
            <a:off x="762000" y="209550"/>
            <a:ext cx="7086600" cy="4191000"/>
          </a:xfrm>
          <a:prstGeom prst="rect">
            <a:avLst/>
          </a:prstGeom>
        </p:spPr>
        <p:txBody>
          <a:bodyPr spcFirstLastPara="1" wrap="square" lIns="91425" tIns="91425" rIns="91425" bIns="91425" anchor="t" anchorCtr="0">
            <a:noAutofit/>
          </a:bodyPr>
          <a:lstStyle/>
          <a:p>
            <a:pPr marL="0" lvl="0" indent="0">
              <a:buNone/>
            </a:pPr>
            <a:r>
              <a:rPr lang="en-US" b="1" dirty="0">
                <a:latin typeface="Stencil" pitchFamily="82" charset="0"/>
              </a:rPr>
              <a:t>Social media can be used for :</a:t>
            </a:r>
          </a:p>
          <a:p>
            <a:pPr marL="0" lvl="0" indent="0">
              <a:buNone/>
            </a:pPr>
            <a:r>
              <a:rPr lang="en-US" dirty="0"/>
              <a:t> </a:t>
            </a:r>
            <a:r>
              <a:rPr lang="id-ID" b="1" dirty="0"/>
              <a:t>1. Melibatkan karyawan dengan cara yang</a:t>
            </a:r>
            <a:endParaRPr lang="id-ID" dirty="0"/>
          </a:p>
          <a:p>
            <a:pPr marL="101600" indent="0">
              <a:buNone/>
            </a:pPr>
            <a:r>
              <a:rPr lang="id-ID" b="1" dirty="0"/>
              <a:t>menyenangkan</a:t>
            </a:r>
            <a:endParaRPr lang="id-ID" dirty="0"/>
          </a:p>
          <a:p>
            <a:pPr marL="101600" indent="0">
              <a:buNone/>
            </a:pPr>
            <a:r>
              <a:rPr lang="id-ID" b="1" dirty="0"/>
              <a:t>2. Menarik perhatian karyawan yang usia</a:t>
            </a:r>
            <a:endParaRPr lang="id-ID" dirty="0"/>
          </a:p>
          <a:p>
            <a:pPr marL="101600" indent="0">
              <a:buNone/>
            </a:pPr>
            <a:r>
              <a:rPr lang="id-ID" b="1" dirty="0"/>
              <a:t>nya masih muda</a:t>
            </a:r>
            <a:endParaRPr lang="id-ID" dirty="0"/>
          </a:p>
          <a:p>
            <a:pPr marL="101600" indent="0">
              <a:buNone/>
            </a:pPr>
            <a:r>
              <a:rPr lang="id-ID" b="1" dirty="0"/>
              <a:t>3. Melibatkan karyawan secara aktif</a:t>
            </a:r>
            <a:endParaRPr lang="id-ID" dirty="0"/>
          </a:p>
          <a:p>
            <a:pPr marL="101600" indent="0">
              <a:buNone/>
            </a:pPr>
            <a:r>
              <a:rPr lang="id-ID" b="1" dirty="0"/>
              <a:t>4. Meningkatkan cara  kerja yang kolaboratif dalam suatu project</a:t>
            </a:r>
            <a:endParaRPr lang="id-ID" dirty="0"/>
          </a:p>
          <a:p>
            <a:pPr marL="101600" indent="0">
              <a:buNone/>
            </a:pPr>
            <a:r>
              <a:rPr lang="id-ID" b="1" dirty="0"/>
              <a:t>5. Berbagi pengetahuan</a:t>
            </a:r>
            <a:endParaRPr lang="id-ID" dirty="0"/>
          </a:p>
          <a:p>
            <a:pPr marL="101600" indent="0">
              <a:buNone/>
            </a:pPr>
            <a:r>
              <a:rPr lang="id-ID" b="1" dirty="0"/>
              <a:t>6. Menambah atau mengganti pertemuan</a:t>
            </a:r>
            <a:endParaRPr lang="id-ID" dirty="0"/>
          </a:p>
          <a:p>
            <a:pPr marL="101600" indent="0">
              <a:buNone/>
            </a:pPr>
            <a:r>
              <a:rPr lang="id-ID" b="1" dirty="0"/>
              <a:t>jarak jauh / meeting kerja</a:t>
            </a:r>
            <a:endParaRPr lang="id-ID" dirty="0"/>
          </a:p>
          <a:p>
            <a:pPr marL="101600" indent="0">
              <a:buNone/>
            </a:pPr>
            <a:r>
              <a:rPr lang="id-ID" b="1" dirty="0"/>
              <a:t>7.Mendemonstrasikan skema baru /</a:t>
            </a:r>
            <a:r>
              <a:rPr lang="en-US" dirty="0"/>
              <a:t> </a:t>
            </a:r>
            <a:r>
              <a:rPr lang="id-ID" b="1" dirty="0"/>
              <a:t>product / service</a:t>
            </a:r>
            <a:endParaRPr lang="id-ID" dirty="0"/>
          </a:p>
          <a:p>
            <a:pPr marL="0" lvl="0" indent="0">
              <a:buNone/>
            </a:pPr>
            <a:endParaRPr dirty="0"/>
          </a:p>
        </p:txBody>
      </p:sp>
      <p:sp>
        <p:nvSpPr>
          <p:cNvPr id="118" name="Google Shape;118;p19"/>
          <p:cNvSpPr txBox="1">
            <a:spLocks noGrp="1"/>
          </p:cNvSpPr>
          <p:nvPr>
            <p:ph type="sldNum" idx="12"/>
          </p:nvPr>
        </p:nvSpPr>
        <p:spPr>
          <a:xfrm>
            <a:off x="-125" y="4869225"/>
            <a:ext cx="9144000" cy="274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fld id="{00000000-1234-1234-1234-123412341234}" type="slidenum">
              <a:rPr lang="en"/>
              <a:t>5</a:t>
            </a:fld>
            <a:endParaRP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p20"/>
          <p:cNvSpPr txBox="1">
            <a:spLocks noGrp="1"/>
          </p:cNvSpPr>
          <p:nvPr>
            <p:ph type="title"/>
          </p:nvPr>
        </p:nvSpPr>
        <p:spPr>
          <a:xfrm>
            <a:off x="2491557" y="560710"/>
            <a:ext cx="4160636" cy="56683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xx-YY" sz="3600">
                <a:solidFill>
                  <a:schemeClr val="tx1"/>
                </a:solidFill>
                <a:latin typeface="Aldhabi" panose="020F0502020204030204" pitchFamily="34" charset="0"/>
              </a:rPr>
              <a:t>ANNUAL REPORT</a:t>
            </a:r>
            <a:endParaRPr sz="3600">
              <a:solidFill>
                <a:schemeClr val="tx1"/>
              </a:solidFill>
              <a:latin typeface="Aldhabi" panose="020F0502020204030204" pitchFamily="34" charset="0"/>
            </a:endParaRPr>
          </a:p>
        </p:txBody>
      </p:sp>
      <p:sp>
        <p:nvSpPr>
          <p:cNvPr id="125" name="Google Shape;125;p20"/>
          <p:cNvSpPr txBox="1">
            <a:spLocks noGrp="1"/>
          </p:cNvSpPr>
          <p:nvPr>
            <p:ph type="body" idx="2"/>
          </p:nvPr>
        </p:nvSpPr>
        <p:spPr>
          <a:xfrm>
            <a:off x="1151974" y="1234747"/>
            <a:ext cx="6839802" cy="3024289"/>
          </a:xfrm>
          <a:prstGeom prst="rect">
            <a:avLst/>
          </a:prstGeom>
        </p:spPr>
        <p:txBody>
          <a:bodyPr spcFirstLastPara="1" wrap="square" lIns="91425" tIns="91425" rIns="91425" bIns="91425" anchor="t" anchorCtr="0">
            <a:noAutofit/>
          </a:bodyPr>
          <a:lstStyle/>
          <a:p>
            <a:pPr marL="0" lvl="0" indent="0" algn="just" rtl="0">
              <a:spcBef>
                <a:spcPts val="600"/>
              </a:spcBef>
              <a:spcAft>
                <a:spcPts val="0"/>
              </a:spcAft>
              <a:buNone/>
            </a:pPr>
            <a:r>
              <a:rPr lang="id-ID" b="1" i="0">
                <a:solidFill>
                  <a:schemeClr val="tx1"/>
                </a:solidFill>
                <a:effectLst/>
                <a:latin typeface="Constantia" panose="020F0502020204030204" pitchFamily="34" charset="0"/>
                <a:cs typeface="Aldhabi" pitchFamily="2" charset="-78"/>
              </a:rPr>
              <a:t>Annual report/ laporan tahunan</a:t>
            </a:r>
            <a:r>
              <a:rPr lang="id-ID" b="0" i="0">
                <a:solidFill>
                  <a:schemeClr val="tx1"/>
                </a:solidFill>
                <a:effectLst/>
                <a:latin typeface="Constantia" panose="020F0502020204030204" pitchFamily="34" charset="0"/>
                <a:cs typeface="Aldhabi" pitchFamily="2" charset="-78"/>
              </a:rPr>
              <a:t> merupakan laporan perkembangan dan pencapaian yang diraih oleh sebuah organisasi dalam satu tahun. Data yang akurat merupakan dasar dalam penyusunan laporan tahunan. Annual report merangkum laporan keuangan dan prestasi yang dicapai sebuah perusahaan dalam periode satu </a:t>
            </a:r>
            <a:r>
              <a:rPr lang="xx-YY" b="0" i="0">
                <a:solidFill>
                  <a:schemeClr val="tx1"/>
                </a:solidFill>
                <a:effectLst/>
                <a:latin typeface="Constantia" panose="020F0502020204030204" pitchFamily="34" charset="0"/>
                <a:cs typeface="Aldhabi" pitchFamily="2" charset="-78"/>
              </a:rPr>
              <a:t>tahun. </a:t>
            </a:r>
            <a:r>
              <a:rPr lang="id-ID" b="0" i="0">
                <a:solidFill>
                  <a:schemeClr val="tx1"/>
                </a:solidFill>
                <a:effectLst/>
                <a:latin typeface="Constantia" panose="02030602050306030303" pitchFamily="18" charset="0"/>
              </a:rPr>
              <a:t>Tujuannya dibuatnya</a:t>
            </a:r>
            <a:r>
              <a:rPr lang="xx-YY" b="0" i="0">
                <a:solidFill>
                  <a:schemeClr val="tx1"/>
                </a:solidFill>
                <a:effectLst/>
                <a:latin typeface="Constantia" panose="02030602050306030303" pitchFamily="18" charset="0"/>
              </a:rPr>
              <a:t> annual report</a:t>
            </a:r>
            <a:r>
              <a:rPr lang="id-ID" b="0" i="0">
                <a:solidFill>
                  <a:schemeClr val="tx1"/>
                </a:solidFill>
                <a:effectLst/>
                <a:latin typeface="Constantia" panose="02030602050306030303" pitchFamily="18" charset="0"/>
              </a:rPr>
              <a:t> sebagai penyedia informasi yang berkaitan dengan posisi keuangan, kinerja, dan perubahan posisi keuangan yang bermanfaat dalam hal pengambilan keputusan.</a:t>
            </a:r>
            <a:endParaRPr>
              <a:solidFill>
                <a:schemeClr val="tx1"/>
              </a:solidFill>
              <a:latin typeface="Constantia" panose="02030602050306030303" pitchFamily="18" charset="0"/>
              <a:cs typeface="Aldhabi" pitchFamily="2" charset="-78"/>
            </a:endParaRPr>
          </a:p>
        </p:txBody>
      </p:sp>
      <p:sp>
        <p:nvSpPr>
          <p:cNvPr id="127" name="Google Shape;127;p20"/>
          <p:cNvSpPr txBox="1">
            <a:spLocks noGrp="1"/>
          </p:cNvSpPr>
          <p:nvPr>
            <p:ph type="sldNum" idx="12"/>
          </p:nvPr>
        </p:nvSpPr>
        <p:spPr>
          <a:xfrm>
            <a:off x="-125" y="4869225"/>
            <a:ext cx="9144000" cy="274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fld id="{00000000-1234-1234-1234-123412341234}" type="slidenum">
              <a:rPr lang="en"/>
              <a:t>6</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5" name="Google Shape;135;p21"/>
          <p:cNvSpPr txBox="1">
            <a:spLocks noGrp="1"/>
          </p:cNvSpPr>
          <p:nvPr>
            <p:ph type="sldNum" idx="12"/>
          </p:nvPr>
        </p:nvSpPr>
        <p:spPr>
          <a:xfrm>
            <a:off x="-125" y="4869225"/>
            <a:ext cx="9144000" cy="274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fld id="{00000000-1234-1234-1234-123412341234}" type="slidenum">
              <a:rPr lang="en"/>
              <a:t>7</a:t>
            </a:fld>
            <a:endParaRPr/>
          </a:p>
        </p:txBody>
      </p:sp>
      <p:sp>
        <p:nvSpPr>
          <p:cNvPr id="7" name="Kotak Teks 6">
            <a:extLst>
              <a:ext uri="{FF2B5EF4-FFF2-40B4-BE49-F238E27FC236}">
                <a16:creationId xmlns:a16="http://schemas.microsoft.com/office/drawing/2014/main" id="{A9992365-D39B-4544-A7D5-87DA1FF4FBEA}"/>
              </a:ext>
            </a:extLst>
          </p:cNvPr>
          <p:cNvSpPr txBox="1"/>
          <p:nvPr/>
        </p:nvSpPr>
        <p:spPr>
          <a:xfrm>
            <a:off x="787515" y="1016670"/>
            <a:ext cx="7568720" cy="3416320"/>
          </a:xfrm>
          <a:prstGeom prst="rect">
            <a:avLst/>
          </a:prstGeom>
          <a:noFill/>
        </p:spPr>
        <p:txBody>
          <a:bodyPr wrap="square">
            <a:spAutoFit/>
          </a:bodyPr>
          <a:lstStyle/>
          <a:p>
            <a:pPr algn="just"/>
            <a:r>
              <a:rPr lang="id-ID" sz="1800" b="1" i="0">
                <a:solidFill>
                  <a:srgbClr val="2C3E50"/>
                </a:solidFill>
                <a:effectLst/>
                <a:latin typeface="Constantia" panose="02030602050306030303" pitchFamily="18" charset="0"/>
              </a:rPr>
              <a:t>Fungsi Dari Laporan Tahunan :</a:t>
            </a:r>
          </a:p>
          <a:p>
            <a:pPr algn="just"/>
            <a:endParaRPr lang="id-ID" sz="1800" b="1" i="0">
              <a:solidFill>
                <a:srgbClr val="2C3E50"/>
              </a:solidFill>
              <a:effectLst/>
              <a:latin typeface="Constantia" panose="02030602050306030303" pitchFamily="18" charset="0"/>
            </a:endParaRPr>
          </a:p>
          <a:p>
            <a:pPr algn="just">
              <a:buFont typeface="+mj-lt"/>
              <a:buAutoNum type="arabicPeriod"/>
            </a:pPr>
            <a:r>
              <a:rPr lang="id-ID" sz="1800" b="0" i="0">
                <a:solidFill>
                  <a:srgbClr val="2C3E50"/>
                </a:solidFill>
                <a:effectLst/>
                <a:latin typeface="Constantia" panose="02030602050306030303" pitchFamily="18" charset="0"/>
              </a:rPr>
              <a:t>Informasi pencapaian perusahaan dalam waktu satu tahun</a:t>
            </a:r>
          </a:p>
          <a:p>
            <a:pPr algn="just">
              <a:buFont typeface="+mj-lt"/>
              <a:buAutoNum type="arabicPeriod"/>
            </a:pPr>
            <a:endParaRPr lang="id-ID" sz="1800" b="0" i="0">
              <a:solidFill>
                <a:srgbClr val="2C3E50"/>
              </a:solidFill>
              <a:effectLst/>
              <a:latin typeface="Constantia" panose="02030602050306030303" pitchFamily="18" charset="0"/>
            </a:endParaRPr>
          </a:p>
          <a:p>
            <a:pPr algn="just">
              <a:buFont typeface="+mj-lt"/>
              <a:buAutoNum type="arabicPeriod"/>
            </a:pPr>
            <a:r>
              <a:rPr lang="id-ID" sz="1800" b="0" i="0">
                <a:solidFill>
                  <a:srgbClr val="2C3E50"/>
                </a:solidFill>
                <a:effectLst/>
                <a:latin typeface="Constantia" panose="02030602050306030303" pitchFamily="18" charset="0"/>
              </a:rPr>
              <a:t>Media pemasaran yang kreatif melalui integritas tulisan dan desain</a:t>
            </a:r>
          </a:p>
          <a:p>
            <a:pPr algn="just">
              <a:buFont typeface="+mj-lt"/>
              <a:buAutoNum type="arabicPeriod"/>
            </a:pPr>
            <a:endParaRPr lang="id-ID" sz="1800" b="0" i="0">
              <a:solidFill>
                <a:srgbClr val="2C3E50"/>
              </a:solidFill>
              <a:effectLst/>
              <a:latin typeface="Constantia" panose="02030602050306030303" pitchFamily="18" charset="0"/>
            </a:endParaRPr>
          </a:p>
          <a:p>
            <a:pPr algn="just">
              <a:buFont typeface="+mj-lt"/>
              <a:buAutoNum type="arabicPeriod"/>
            </a:pPr>
            <a:r>
              <a:rPr lang="id-ID" sz="1800" b="0" i="0">
                <a:solidFill>
                  <a:srgbClr val="2C3E50"/>
                </a:solidFill>
                <a:effectLst/>
                <a:latin typeface="Constantia" panose="02030602050306030303" pitchFamily="18" charset="0"/>
              </a:rPr>
              <a:t>Meningkatkan daya tarik perusahaan dimata konsumen</a:t>
            </a:r>
          </a:p>
          <a:p>
            <a:pPr algn="just">
              <a:buFont typeface="+mj-lt"/>
              <a:buAutoNum type="arabicPeriod"/>
            </a:pPr>
            <a:endParaRPr lang="id-ID" sz="1800" b="0" i="0">
              <a:solidFill>
                <a:srgbClr val="2C3E50"/>
              </a:solidFill>
              <a:effectLst/>
              <a:latin typeface="Constantia" panose="02030602050306030303" pitchFamily="18" charset="0"/>
            </a:endParaRPr>
          </a:p>
          <a:p>
            <a:pPr algn="just">
              <a:buFont typeface="+mj-lt"/>
              <a:buAutoNum type="arabicPeriod"/>
            </a:pPr>
            <a:r>
              <a:rPr lang="id-ID" sz="1800" b="0" i="0">
                <a:solidFill>
                  <a:srgbClr val="2C3E50"/>
                </a:solidFill>
                <a:effectLst/>
                <a:latin typeface="Constantia" panose="02030602050306030303" pitchFamily="18" charset="0"/>
              </a:rPr>
              <a:t>Dokumen lengkap yang menyajikan neraca laba rugi di perusahaan</a:t>
            </a:r>
          </a:p>
          <a:p>
            <a:pPr algn="just">
              <a:buFont typeface="+mj-lt"/>
              <a:buAutoNum type="arabicPeriod"/>
            </a:pPr>
            <a:endParaRPr lang="id-ID" sz="1800" b="0" i="0">
              <a:solidFill>
                <a:srgbClr val="2C3E50"/>
              </a:solidFill>
              <a:effectLst/>
              <a:latin typeface="Constantia" panose="02030602050306030303" pitchFamily="18" charset="0"/>
            </a:endParaRPr>
          </a:p>
          <a:p>
            <a:pPr algn="just">
              <a:buFont typeface="+mj-lt"/>
              <a:buAutoNum type="arabicPeriod"/>
            </a:pPr>
            <a:r>
              <a:rPr lang="id-ID" sz="1800" b="0" i="0">
                <a:solidFill>
                  <a:srgbClr val="2C3E50"/>
                </a:solidFill>
                <a:effectLst/>
                <a:latin typeface="Constantia" panose="02030602050306030303" pitchFamily="18" charset="0"/>
              </a:rPr>
              <a:t>Menjelaskan jobdesc dan fungsi masing-masing bidang kerja.</a:t>
            </a:r>
          </a:p>
          <a:p>
            <a:pPr algn="l"/>
            <a:r>
              <a:rPr lang="id-ID" sz="1800" b="0" i="0">
                <a:solidFill>
                  <a:srgbClr val="2C3E50"/>
                </a:solidFill>
                <a:effectLst/>
                <a:latin typeface="Constantia" panose="02030602050306030303" pitchFamily="18" charset="0"/>
              </a:rPr>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15"/>
        <p:cNvGrpSpPr/>
        <p:nvPr/>
      </p:nvGrpSpPr>
      <p:grpSpPr>
        <a:xfrm>
          <a:off x="0" y="0"/>
          <a:ext cx="0" cy="0"/>
          <a:chOff x="0" y="0"/>
          <a:chExt cx="0" cy="0"/>
        </a:xfrm>
      </p:grpSpPr>
      <p:sp>
        <p:nvSpPr>
          <p:cNvPr id="216" name="Google Shape;216;p29"/>
          <p:cNvSpPr txBox="1">
            <a:spLocks noGrp="1"/>
          </p:cNvSpPr>
          <p:nvPr>
            <p:ph type="title"/>
          </p:nvPr>
        </p:nvSpPr>
        <p:spPr>
          <a:xfrm>
            <a:off x="2757111" y="-132086"/>
            <a:ext cx="3643689" cy="646436"/>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xx-YY" sz="3600" dirty="0">
                <a:solidFill>
                  <a:schemeClr val="tx1"/>
                </a:solidFill>
                <a:latin typeface="Aldhabi" pitchFamily="2" charset="-78"/>
                <a:cs typeface="Aldhabi" pitchFamily="2" charset="-78"/>
              </a:rPr>
              <a:t>PRINT NEWSLETTERS </a:t>
            </a:r>
            <a:endParaRPr sz="3600" dirty="0">
              <a:solidFill>
                <a:schemeClr val="tx1"/>
              </a:solidFill>
              <a:latin typeface="Aldhabi" pitchFamily="2" charset="-78"/>
              <a:cs typeface="Aldhabi" pitchFamily="2" charset="-78"/>
            </a:endParaRPr>
          </a:p>
        </p:txBody>
      </p:sp>
      <p:sp>
        <p:nvSpPr>
          <p:cNvPr id="218" name="Google Shape;218;p29"/>
          <p:cNvSpPr txBox="1">
            <a:spLocks noGrp="1"/>
          </p:cNvSpPr>
          <p:nvPr>
            <p:ph type="body" idx="2"/>
          </p:nvPr>
        </p:nvSpPr>
        <p:spPr>
          <a:xfrm>
            <a:off x="1398376" y="1663729"/>
            <a:ext cx="6346997" cy="2159878"/>
          </a:xfrm>
          <a:prstGeom prst="rect">
            <a:avLst/>
          </a:prstGeom>
        </p:spPr>
        <p:txBody>
          <a:bodyPr spcFirstLastPara="1" wrap="square" lIns="91425" tIns="91425" rIns="91425" bIns="91425" anchor="t" anchorCtr="0">
            <a:noAutofit/>
          </a:bodyPr>
          <a:lstStyle/>
          <a:p>
            <a:pPr marL="0" lvl="0" indent="0" algn="just" rtl="0">
              <a:spcBef>
                <a:spcPts val="600"/>
              </a:spcBef>
              <a:spcAft>
                <a:spcPts val="0"/>
              </a:spcAft>
              <a:buNone/>
            </a:pPr>
            <a:r>
              <a:rPr lang="id-ID" b="0" i="1">
                <a:solidFill>
                  <a:schemeClr val="tx1"/>
                </a:solidFill>
                <a:effectLst/>
                <a:latin typeface="Constantia" panose="02030602050306030303" pitchFamily="18" charset="0"/>
              </a:rPr>
              <a:t>Newsletter</a:t>
            </a:r>
            <a:r>
              <a:rPr lang="id-ID" b="0" i="0">
                <a:solidFill>
                  <a:schemeClr val="tx1"/>
                </a:solidFill>
                <a:effectLst/>
                <a:latin typeface="Constantia" panose="02030602050306030303" pitchFamily="18" charset="0"/>
              </a:rPr>
              <a:t> atau sering disebut juga </a:t>
            </a:r>
            <a:r>
              <a:rPr lang="id-ID" b="0" i="1">
                <a:solidFill>
                  <a:schemeClr val="tx1"/>
                </a:solidFill>
                <a:effectLst/>
                <a:latin typeface="Constantia" panose="02030602050306030303" pitchFamily="18" charset="0"/>
              </a:rPr>
              <a:t>In-House Journal</a:t>
            </a:r>
            <a:r>
              <a:rPr lang="id-ID" b="0" i="0">
                <a:solidFill>
                  <a:schemeClr val="tx1"/>
                </a:solidFill>
                <a:effectLst/>
                <a:latin typeface="Constantia" panose="02030602050306030303" pitchFamily="18" charset="0"/>
              </a:rPr>
              <a:t> atau majalah perusahaan atau bulletin merupakan sarana bagi perusahaan atau organisasi untuk menyampaikan informasi dari manajemen organisasi atau perusahaan kepada anggota organisasi ataupun kepada konsumen</a:t>
            </a:r>
            <a:r>
              <a:rPr lang="xx-YY" b="0" i="0">
                <a:solidFill>
                  <a:schemeClr val="tx1"/>
                </a:solidFill>
                <a:effectLst/>
                <a:latin typeface="Constantia" panose="02030602050306030303" pitchFamily="18" charset="0"/>
              </a:rPr>
              <a:t> dalam bentuk print atau cetak </a:t>
            </a:r>
            <a:r>
              <a:rPr lang="id-ID" b="0" i="0">
                <a:solidFill>
                  <a:schemeClr val="tx1"/>
                </a:solidFill>
                <a:effectLst/>
                <a:latin typeface="Constantia" panose="02030602050306030303" pitchFamily="18" charset="0"/>
              </a:rPr>
              <a:t>.</a:t>
            </a:r>
            <a:endParaRPr>
              <a:solidFill>
                <a:schemeClr val="tx1"/>
              </a:solidFill>
              <a:latin typeface="Constantia" panose="02030602050306030303" pitchFamily="18" charset="0"/>
            </a:endParaRPr>
          </a:p>
        </p:txBody>
      </p:sp>
      <p:sp>
        <p:nvSpPr>
          <p:cNvPr id="239" name="Google Shape;239;p29"/>
          <p:cNvSpPr txBox="1">
            <a:spLocks noGrp="1"/>
          </p:cNvSpPr>
          <p:nvPr>
            <p:ph type="sldNum" idx="12"/>
          </p:nvPr>
        </p:nvSpPr>
        <p:spPr>
          <a:xfrm>
            <a:off x="-125" y="4869225"/>
            <a:ext cx="9144000" cy="274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fld id="{00000000-1234-1234-1234-123412341234}" type="slidenum">
              <a:rPr lang="en"/>
              <a:t>8</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ampungan Teks 3">
            <a:extLst>
              <a:ext uri="{FF2B5EF4-FFF2-40B4-BE49-F238E27FC236}">
                <a16:creationId xmlns:a16="http://schemas.microsoft.com/office/drawing/2014/main" id="{8983086B-5AD6-5C4D-95A7-89C62116F7AA}"/>
              </a:ext>
            </a:extLst>
          </p:cNvPr>
          <p:cNvSpPr>
            <a:spLocks noGrp="1"/>
          </p:cNvSpPr>
          <p:nvPr>
            <p:ph type="body" idx="2"/>
          </p:nvPr>
        </p:nvSpPr>
        <p:spPr>
          <a:xfrm>
            <a:off x="931964" y="699406"/>
            <a:ext cx="7279822" cy="4033747"/>
          </a:xfrm>
        </p:spPr>
        <p:txBody>
          <a:bodyPr/>
          <a:lstStyle/>
          <a:p>
            <a:pPr marL="114300" indent="0">
              <a:buNone/>
            </a:pPr>
            <a:r>
              <a:rPr lang="id-ID" b="0" i="1">
                <a:solidFill>
                  <a:schemeClr val="tx1"/>
                </a:solidFill>
                <a:effectLst/>
                <a:latin typeface="Roboto Mono"/>
              </a:rPr>
              <a:t>Newsletter </a:t>
            </a:r>
            <a:r>
              <a:rPr lang="id-ID" b="0" i="0">
                <a:solidFill>
                  <a:schemeClr val="tx1"/>
                </a:solidFill>
                <a:effectLst/>
                <a:latin typeface="Roboto Mono"/>
              </a:rPr>
              <a:t>memiliki beberapa fungsi. Menurut Kriyantono (2008:163), </a:t>
            </a:r>
            <a:r>
              <a:rPr lang="id-ID" b="0" i="1">
                <a:solidFill>
                  <a:schemeClr val="tx1"/>
                </a:solidFill>
                <a:effectLst/>
                <a:latin typeface="Roboto Mono"/>
              </a:rPr>
              <a:t>newsletter </a:t>
            </a:r>
            <a:r>
              <a:rPr lang="id-ID" b="0" i="0">
                <a:solidFill>
                  <a:schemeClr val="tx1"/>
                </a:solidFill>
                <a:effectLst/>
                <a:latin typeface="Roboto Mono"/>
              </a:rPr>
              <a:t>memiliki beberapa fungsi sebagaiberikut:</a:t>
            </a:r>
          </a:p>
          <a:p>
            <a:pPr marL="114300" indent="0">
              <a:buNone/>
            </a:pPr>
            <a:endParaRPr lang="id-ID" b="0" i="0">
              <a:solidFill>
                <a:schemeClr val="tx1"/>
              </a:solidFill>
              <a:effectLst/>
              <a:latin typeface="Roboto Mono"/>
            </a:endParaRPr>
          </a:p>
          <a:p>
            <a:pPr marL="114300" indent="0">
              <a:buNone/>
            </a:pPr>
            <a:r>
              <a:rPr lang="xx-YY">
                <a:solidFill>
                  <a:schemeClr val="tx1"/>
                </a:solidFill>
                <a:latin typeface="Roboto Mono"/>
              </a:rPr>
              <a:t>1. </a:t>
            </a:r>
            <a:r>
              <a:rPr lang="id-ID" b="0" i="1">
                <a:solidFill>
                  <a:schemeClr val="tx1"/>
                </a:solidFill>
                <a:effectLst/>
                <a:latin typeface="Roboto Mono"/>
              </a:rPr>
              <a:t>Newsletter </a:t>
            </a:r>
            <a:r>
              <a:rPr lang="id-ID" b="0" i="0">
                <a:solidFill>
                  <a:schemeClr val="tx1"/>
                </a:solidFill>
                <a:effectLst/>
                <a:latin typeface="Roboto Mono"/>
              </a:rPr>
              <a:t>dapat memberikan dorongan untuk memperkuat komitmen dan memberikan yang terbaik bagi perusahaan serta perbaikan moral kerja karyawan-karyawannya. </a:t>
            </a:r>
            <a:r>
              <a:rPr lang="id-ID" b="0" i="1">
                <a:solidFill>
                  <a:schemeClr val="tx1"/>
                </a:solidFill>
                <a:effectLst/>
                <a:latin typeface="Roboto Mono"/>
              </a:rPr>
              <a:t>Newsletter </a:t>
            </a:r>
            <a:r>
              <a:rPr lang="id-ID" b="0" i="0">
                <a:solidFill>
                  <a:schemeClr val="tx1"/>
                </a:solidFill>
                <a:effectLst/>
                <a:latin typeface="Roboto Mono"/>
              </a:rPr>
              <a:t>sendiri bisa berfungsi untuk memperlihatkan dan mengakui prestasi kerja karyawan-karyawannya.</a:t>
            </a:r>
          </a:p>
          <a:p>
            <a:pPr marL="114300" indent="0">
              <a:buNone/>
            </a:pPr>
            <a:endParaRPr lang="id-ID" b="0" i="0">
              <a:solidFill>
                <a:schemeClr val="tx1"/>
              </a:solidFill>
              <a:effectLst/>
              <a:latin typeface="Roboto Mono"/>
            </a:endParaRPr>
          </a:p>
          <a:p>
            <a:pPr marL="114300" indent="0">
              <a:buNone/>
            </a:pPr>
            <a:r>
              <a:rPr lang="id-ID" b="0" i="0">
                <a:solidFill>
                  <a:schemeClr val="tx1"/>
                </a:solidFill>
                <a:effectLst/>
                <a:latin typeface="Roboto Mono"/>
              </a:rPr>
              <a:t>2</a:t>
            </a:r>
            <a:r>
              <a:rPr lang="xx-YY" b="0" i="0">
                <a:solidFill>
                  <a:schemeClr val="tx1"/>
                </a:solidFill>
                <a:effectLst/>
                <a:latin typeface="Roboto Mono"/>
              </a:rPr>
              <a:t>. </a:t>
            </a:r>
            <a:r>
              <a:rPr lang="xx-YY" i="1">
                <a:solidFill>
                  <a:schemeClr val="tx1"/>
                </a:solidFill>
                <a:latin typeface="Roboto Mono"/>
              </a:rPr>
              <a:t>N</a:t>
            </a:r>
            <a:r>
              <a:rPr lang="id-ID" b="0" i="1">
                <a:solidFill>
                  <a:schemeClr val="tx1"/>
                </a:solidFill>
                <a:effectLst/>
                <a:latin typeface="Roboto Mono"/>
              </a:rPr>
              <a:t>ewsletter </a:t>
            </a:r>
            <a:r>
              <a:rPr lang="id-ID" b="0" i="0">
                <a:solidFill>
                  <a:schemeClr val="tx1"/>
                </a:solidFill>
                <a:effectLst/>
                <a:latin typeface="Roboto Mono"/>
              </a:rPr>
              <a:t>dapat berfungsi sebagai media komunikasi yang menjembatani pihak manajemen dan karyawan sehingga terjadi komunikasi dua</a:t>
            </a:r>
          </a:p>
          <a:p>
            <a:pPr marL="114300" indent="0">
              <a:buNone/>
            </a:pPr>
            <a:endParaRPr lang="id-ID"/>
          </a:p>
        </p:txBody>
      </p:sp>
      <p:sp>
        <p:nvSpPr>
          <p:cNvPr id="6" name="Tampungan Nomor Slide 5">
            <a:extLst>
              <a:ext uri="{FF2B5EF4-FFF2-40B4-BE49-F238E27FC236}">
                <a16:creationId xmlns:a16="http://schemas.microsoft.com/office/drawing/2014/main" id="{CA1440EF-4E55-9848-A8B2-FFF0C6DF7949}"/>
              </a:ext>
            </a:extLst>
          </p:cNvPr>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9</a:t>
            </a:fld>
            <a:endParaRPr lang="en"/>
          </a:p>
        </p:txBody>
      </p:sp>
    </p:spTree>
    <p:extLst>
      <p:ext uri="{BB962C8B-B14F-4D97-AF65-F5344CB8AC3E}">
        <p14:creationId xmlns:p14="http://schemas.microsoft.com/office/powerpoint/2010/main" val="1069453415"/>
      </p:ext>
    </p:extLst>
  </p:cSld>
  <p:clrMapOvr>
    <a:masterClrMapping/>
  </p:clrMapOvr>
</p:sld>
</file>

<file path=ppt/theme/theme1.xml><?xml version="1.0" encoding="utf-8"?>
<a:theme xmlns:a="http://schemas.openxmlformats.org/drawingml/2006/main" name="Perdita template">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418</Words>
  <Application>Microsoft Office PowerPoint</Application>
  <PresentationFormat>On-screen Show (16:9)</PresentationFormat>
  <Paragraphs>60</Paragraphs>
  <Slides>10</Slides>
  <Notes>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Stencil</vt:lpstr>
      <vt:lpstr>Droid Serif</vt:lpstr>
      <vt:lpstr>Arial</vt:lpstr>
      <vt:lpstr>Montserrat</vt:lpstr>
      <vt:lpstr>Constantia</vt:lpstr>
      <vt:lpstr>Aldhabi</vt:lpstr>
      <vt:lpstr>Roboto Mono</vt:lpstr>
      <vt:lpstr>Perdita template</vt:lpstr>
      <vt:lpstr>Employee Communication Tactics  </vt:lpstr>
      <vt:lpstr>Online Communication Nowadays</vt:lpstr>
      <vt:lpstr>PowerPoint Presentation</vt:lpstr>
      <vt:lpstr>MANAGEMENT PUBLICATION </vt:lpstr>
      <vt:lpstr>PowerPoint Presentation</vt:lpstr>
      <vt:lpstr>ANNUAL REPORT</vt:lpstr>
      <vt:lpstr>PowerPoint Presentation</vt:lpstr>
      <vt:lpstr>PRINT NEWSLETTERS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Employee Communication Tactics  </dc:title>
  <cp:lastModifiedBy>K K</cp:lastModifiedBy>
  <cp:revision>6</cp:revision>
  <dcterms:modified xsi:type="dcterms:W3CDTF">2020-06-02T12:15:21Z</dcterms:modified>
</cp:coreProperties>
</file>